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4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90" r:id="rId2"/>
    <p:sldId id="256" r:id="rId3"/>
    <p:sldId id="445" r:id="rId4"/>
    <p:sldId id="438" r:id="rId5"/>
    <p:sldId id="446" r:id="rId6"/>
    <p:sldId id="447" r:id="rId7"/>
    <p:sldId id="449" r:id="rId8"/>
    <p:sldId id="450" r:id="rId9"/>
    <p:sldId id="457" r:id="rId10"/>
    <p:sldId id="451" r:id="rId11"/>
    <p:sldId id="452" r:id="rId12"/>
    <p:sldId id="453" r:id="rId13"/>
    <p:sldId id="458" r:id="rId14"/>
    <p:sldId id="460" r:id="rId15"/>
    <p:sldId id="439" r:id="rId16"/>
    <p:sldId id="454" r:id="rId17"/>
    <p:sldId id="455" r:id="rId18"/>
    <p:sldId id="45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32"/>
    <p:restoredTop sz="94674"/>
  </p:normalViewPr>
  <p:slideViewPr>
    <p:cSldViewPr snapToGrid="0" snapToObjects="1">
      <p:cViewPr>
        <p:scale>
          <a:sx n="213" d="100"/>
          <a:sy n="213" d="100"/>
        </p:scale>
        <p:origin x="1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7T04:55:09.77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21140 7527 11317,'5'1'1470,"0"0"-307,-5-1-158,3 44-756,-3-17-807,2 4 0,-1 4 883,-2-4 0,-1 0-525,0-6 1,-1 2 311,-2 4 0,-1 3 0,-1-3-110,0-1 1,-1 0-2,-3 3 0,-1 3 0,0-3-4,-1-3 1,1-1-13,0-4 0,0 1 0,-1-1-53,0 0 1,-1-1 0,0-1-776,-1 4 1,0-1 644,2-4 0,-1 0 0,2 0-969,-4 5 1,1-1-473,3-5 1,0 0 1022,1-1 1,1-3-1,-1 2 1,9-15-1</inkml:trace>
  <inkml:trace contextRef="#ctx0" brushRef="#br0" timeOffset="216">20809 8295 13333,'-3'-2'823,"-7"21"1,-1 11-511,2 2-607,1-5 0,0 6 0,2-2 267,7-2 1,2-2-365,0 0 0,2-1 381,3-5 1,4-4 27,4-6 0,3-4 55,13 3-73,-9-8 0,3-2-277,7-8 0,3-5-371,-7 1 0,1-2 0,0 0-445,1-1 1,0 0 0,0-1-1,-2 0 1,1-1 0,-2 0 712,-3 1 1,0-1 0,-3 3-1,-6 4 1,0 0 0,2-3-1,-1 1 1</inkml:trace>
  <inkml:trace contextRef="#ctx0" brushRef="#br0" timeOffset="682">23561 7686 12795,'8'6'1524,"-1"-1"-1255,-7-5 1156,0 0-1030,1 69-360,-2-44 1,0 0-1,0 3-855,1-1 1,-1 3 0,0 1 0,-1-2 804,0 6 0,-1-1 0,-1-2 16,-2 5 1,-1-2-2,0-1 0,0 0-28,-1-2 0,0 0 16,0-6 0,-1 0 1,0-2-233,0 2 1,-2-1-477,-1-3 1,-1 2-1,0-4-512,-12 7-407,4-10 1,-2-4-666,-1-4 2304,-12-6 0,25-3 0,-1-3 0</inkml:trace>
  <inkml:trace contextRef="#ctx0" brushRef="#br0" timeOffset="849">23217 8334 6784,'1'4'3276,"-1"-2"0,0-2-98,-5 36-4326,4-16 0,1 1 1148,-2 9 0,0 0-1,3-4 0,3-2 270,4-3 1,3-1-340,5-3 0,3-2 4,0 0 1,1-2-342,4-5 1,3-3 190,-2-7 1,3-3-1,-2-1-1404,9-1 0,1-3 1294,-2 0 1,2-1-1,-1-2-53,-6 2 0,-1 0 0,4-3 298,-4 2 0,4-3 1,3 0-1,-1 0 0,-3 0 1,-3 3-1,-1 0 1,-3 1-1,2-1 0,2 0 1,-1-1-1,0 1 1,1-1-1,-1 0 0</inkml:trace>
  <inkml:trace contextRef="#ctx0" brushRef="#br0" timeOffset="1167">25638 7514 8671,'8'4'3276,"-2"-1"-1044,-6-3-1571,0 0 114,-13 59-683,2-30 1,-1 1-1186,3 1 1,0 1 0,-1 0 745,-1-6 1,0-1 0,0-1 315,0 3 1,0 0-339,1-3 0,1 0 1,-1-1 109,0 3 0,0-1-312,0-1 0,0 0 0,0-2-892,-2-2 0,1-3 885,-1 0 0,1-2-637,-11 1-1574,8-13 2789,-3-4 0,9 1 0,-1-3 0</inkml:trace>
  <inkml:trace contextRef="#ctx0" brushRef="#br0" timeOffset="1349">25281 7964 13801,'-10'26'882,"0"-1"0,1 0 0,0-2-714,1 8-1045,4-8 1,2 0 912,3 10-15,5-6 0,5-2-69,5-9 1,5-4-183,13 2 1,3-5-484,-3-5 0,2-4 584,-7-3 0,2-2 0,1-2 1,-2 0-411,-2 0 0,-2-1 0,3-1 99,-1 0 1,2-1 0,2-1 0,0 0 0,-1-1 439,2-1 0,1-1 0,-1-1 0,0 1 0,-3 1 0,6-1 0,-3 1 0,0-1 0,-7 2 0,1 0 0,0-1 0,0 1 0</inkml:trace>
  <inkml:trace contextRef="#ctx0" brushRef="#br0" timeOffset="1633">27887 7554 14140,'-4'31'355,"1"0"0,-1 0 0,3-6 0,2 0 0,-3 1-355,-7 7 0,-2 1 0,1-2-1424,3 0 1,0-1 1402,-2-3 1,-1 0-1,0-1-41,-1 1 1,-1-1-392,-3 2 1,-1 1-1,0-3 75,-1-2 0,0 0 65,1-2 0,-2 2 0,-1-4-1273,-8-5 0,0-3 742,8-4 0,-1 0 483,-14-1 0,2-1 1,10-4-1,-4-2 1</inkml:trace>
  <inkml:trace contextRef="#ctx0" brushRef="#br0" timeOffset="1833">27384 8123 10953,'11'5'3276,"-2"-1"-1999,-9-4-462,0 0-244,-7 37-156,5-16-287,0 2 1,1 6 0,1-4 95,6 9-474,-1-7 1,3-2 568,7 0-137,3-3-78,3-2-1,3-4-105,-3-8 1,1-1 17,2-2 1,2-2-693,5 1 1,1-1 550,-3-4 1,1-1-391,-3-2 0,1-1 0,-1-2-121,4-1 0,0-2-457,-3 0 1,1 0 0,-1-3 827,4-4 0,0-2 0,-3 2 0,-7 4 0,-1 1 0,7-7 0,1 0 0</inkml:trace>
  <inkml:trace contextRef="#ctx0" brushRef="#br0" timeOffset="10377">21325 5437 15372,'-19'22'27,"0"0"0,0-1 0,0 1 1,0 1-1,-2 3 0,1-1 1,0-1-1,4-2-22,-4 4 1,2 0-6,-1 1 0,-1 1 0,1-2-84,0-1 0,2-3-524,1-2 1,2-2-95,0-1 1,2-2-2576,-2 3 2271,11-15 0,4-2 1</inkml:trace>
  <inkml:trace contextRef="#ctx0" brushRef="#br0" timeOffset="10554">21246 5517 11118,'0'5'2347,"0"-1"-538,0-4-1613,13 29-196,-7-7-1093,2 5 1,2 6 0,-2-3 917,-2-5 1,0-1 132,-1 2 0,2 2 0,-1-2-541,1 1 1,0-2-57,1 10 251,-3-15 0,-1-1-455,-2-1-1666,-6-5 2509,-22-13 0,16 2 0,-15-9 0</inkml:trace>
  <inkml:trace contextRef="#ctx0" brushRef="#br0" timeOffset="10703">21008 5768 11166,'-3'-6'3276,"1"2"-2290,2 4-1877,60 6 273,-27-4-257,-2 0 0,5 1 0,-3-2-211,-11-1 0,-2-1 465,13-2 1,-2-1 0,-9 1 0,2-4 0</inkml:trace>
  <inkml:trace contextRef="#ctx0" brushRef="#br0" timeOffset="11157">21497 5569 12672,'-5'24'1638,"1"-1"0,-1 7-1531,-4-5 1,-3 5 0,3-4-843,6-5 0,1 0 584,-6 15 0,2-1-89,7-15 1,2-1-302,-4 8 1,0-1-252,1-3-248,2 0-8,0-17 592,1-9-254,0-6-38,0-8 142,-1-1 0,1-2 226,0-4 1,0-1 39,1-1 0,-1-1 746,2-8 0,0 1-156,-1 14 1,-1 0 734,2-10 1,1 1 1834,1-4-1358,0 5-1255,-4 15 457,-1 22-334,0 4-268,1 7 0,0 2-62,2 12-54,-1-1 1,2-1-917,-2-12 1,0 0 952,1 5 1,2-1-4,1-3 1,0-3 21,5 8 29,2 3 54,-6-18 197,-1-3 343,-3-6-379,0-4 45,1-12-282,-2-3 1299,0-3 1,0-2-1375,-1 1 1,0-1-71,1-7 0,0 1 134,-2 5 1,1 1-125,0-2 0,-1 2-364,1-1-19,1-5-74,-1 14-2072,1-2 2655,6 3 0,-5 4 0,4 2 0</inkml:trace>
  <inkml:trace contextRef="#ctx0" brushRef="#br0" timeOffset="11453">21947 5569 10916,'4'4'3276,"-2"0"-2158,-16 27-980,5-13 1,0 3-1257,-3 7 1,-1 0 1121,1 0 0,1-2 358,4-8 0,0 1-358,0 4 0,0 0-38,3-3 1,0-1 317,-3 15-1185,7-11 542,4-16 107,4-1-81,4-9-272,11-11 431,-8 1 0,0-1 253,0-1 1,-1-1-79,0-1 1,-2-1 149,-2-1 0,-2 1-446,3-9 556,-2-7 450,-10-2-666,-4 16-45,-5-8-960,-8 16 164,3 4-338,-6 1-929,7 5 2063,0 0 0,7 2 0,1 0 0</inkml:trace>
  <inkml:trace contextRef="#ctx0" brushRef="#br0" timeOffset="11724">22159 5556 11166,'4'7'3276,"-1"-2"-1296,-3-5-1669,-6 75-1624,5-56 0,0 0 1282,0 7 0,-1 5 1,0 1-1,1-6-1,1-4 0,1-1 11,1 10 0,2-1 15,1-2 694,4 1-898,-2-18 665,-2-5-127,3-6-168,1-14-242,1-4-32,3-11-545,-5 7 0,-2 0 598,0-15-7,3 12 1,0 0-162,-4-11-151,5 5 1,1 0-415,-5 7 0,-1 1 33,2-5 1,-1 1 760,-1 7 0,-1 4 0,-1 4 0,1-3 0</inkml:trace>
  <inkml:trace contextRef="#ctx0" brushRef="#br0" timeOffset="11908">22503 5490 9382,'2'3'3276,"-1"-1"-548,-1-2-1692,-11 45-896,3-20 0,-2 1-1064,1 5 0,-2 3 1,1-2 920,-3 3 0,1-1-59,2-8 1,1 0 0,1-2 132,1-5 1,1-1-760,-2 7 1,1-1-2352,2-3 150,1-3 1475,3-12 1414,5-13 0,-2 5 0,2-5 0</inkml:trace>
  <inkml:trace contextRef="#ctx0" brushRef="#br0" timeOffset="12094">22609 5530 10379,'3'1'3276,"-1"0"-1145,-2-1-1845,5 38-1925,-4-16 1,0 2 508,1 10 0,1 0 1099,-3-2 0,0-1 597,0-8 0,1 0-636,1 7 0,1 1-339,0-3 0,0 1 109,1-2 1,0 0-630,-1-2 1,0-3-769,-1-3-518,-2 0 2215,-7-17 0,4-1 0,-4-3 0</inkml:trace>
  <inkml:trace contextRef="#ctx0" brushRef="#br0" timeOffset="12253">22450 5755 13366,'-2'-4'1645,"1"1"-525,1 3-1288,66 20-3109,-31-14 2184,-7 1 1,4 1 0,-3-3 543,-8-3 1,0-2-1091,7 1 1,1-1 1568,-3-2 1,-2 0-1,-3 2 1,-3-1 0,5-3-1</inkml:trace>
  <inkml:trace contextRef="#ctx0" brushRef="#br0" timeOffset="12570">20823 6152 14638,'-3'-7'17,"1"2"399,19 6 0,8 3-212,11 0-1297,-11-2 1,3 1 0,-1 0 1129,8-1 1,2-1 298,-5 0 1,3 0 0,2 0 0,-2-1-802,-4 1 0,-3-1 0,3 1 0,2-1 454,-1 1 0,2-1 0,2 1 0,2-1 1,0 1-1,-1 0 0,0-1-143,-2 1 0,1-1 0,-1 1 0,0 0 1,1-1-1,-1 1 0,0-1 40,1 1 1,0 0 0,1-1 0,-1 1 0,0 0 0,0-1 0,0 1-230,-1 0 0,1-1 0,0 1 1,-1 0-1,0 0 0,-2-1 1,-1 1-223,2 0 1,-3-1 0,0 1 0,-1 0 0,2-1 530,6 1 1,1-1 0,1 1 0,-3 0 0,-4-1 0,0 1 0,-5-1 0,1 0-1,5 1 1,-1-1 0,0 0 0</inkml:trace>
  <inkml:trace contextRef="#ctx0" brushRef="#br0" timeOffset="12953">23654 5530 9651,'1'3'3099,"0"-1"-1065,-1-2-1267,-15 63-2358,10-42 1,0 2 1574,-2 4 0,-1 7 0,0 1 0,2-3-23,0 1 1,1-2 0,0 1-42,1-5 0,0 2 1,1 0-1,0-2-132,1 1 0,0-2 0,2-1-229,1 5 0,1-4-2836,1-1 1545,2-9 705,-1-6-379,-1-6 1406,0-5 0,-2 0 0,0-1 0</inkml:trace>
  <inkml:trace contextRef="#ctx0" brushRef="#br0" timeOffset="13103">23601 5940 16195,'30'-4'-383,"0"-1"0,0 1 0,6-2 0,-3 1-57,-8 2 1,-2 0-1313,6-3 201,-4-2-336,-5-1 411,-4-3 656,-1-9 1,-9 11 0,1-5 0</inkml:trace>
  <inkml:trace contextRef="#ctx0" brushRef="#br0" timeOffset="13254">23985 5596 8189,'5'4'3276,"-1"-1"-61,-4-3-1633,0 0-1016,-32 75-571,25-57 1,0 1-1089,-6 12 1,-1 5 0,2-5 1005,6-11 1,2-1-312,-2 8 0,0 1 100,2-9 0,1 1-37,-2 3 1,1 1-1305,0-3 1,0-1 1606,-1 3 1,-1 2 0,5-19 0</inkml:trace>
  <inkml:trace contextRef="#ctx0" brushRef="#br0" timeOffset="13704">24037 6099 10572,'-7'-1'3276,"1"1"-1957,6 0-616,0 0-742,-32 42-25,20-19 2,-5 2 0,1 0-321,14-5 178,5-11 71,3-1 28,2-6-82,11-2-226,7-11 153,2 0-257,-10-2 0,-1-2 518,2-4 252,1-6 110,-11 9 298,-4-3-220,-6 5-440,-4 0-358,-12 6-466,1 5-2453,-20 2 2949,2 7 1,8-4 0,6 4-1</inkml:trace>
  <inkml:trace contextRef="#ctx0" brushRef="#br0" timeOffset="13962">22979 6482 12174,'28'2'128,"1"-1"0,-1 0 0,1 1 0,7 0 0,1-1 0,1 0 2,-6 0 1,1 0 0,0-1 0,-2 1-1224,6 0 1,-1-1 0,1 1 1021,-8 0 0,2 0 0,0 0 0,1 0 0,0 0-22,1 1 1,1-1-1,-1 1 1,1 0 0,0-1-553,1 1 0,0 0 1,0 0-1,-1 1 1,1-1-12,-3 0 1,1 0-1,-1 0 1,0 0 0,-1 0 583,7 0 1,-1 1 0,-2-1-1,-6 0 1,-7 0 0,-3 0 0,16 0-1</inkml:trace>
  <inkml:trace contextRef="#ctx0" brushRef="#br0" timeOffset="21606">23336 6469 6154,'-3'-6'3276,"1"2"-157,2 4-2677,-34 8 343,20-6-605,-5 3 1,0-1 105,11-5-46,0-1-178,-4-5-68,-4-9 15,-1-2-170,-1-7 383,6 6 1,1 0-1521,2 3 0,0-1 1329,-3-6 0,0-3 102,1-4 0,2-3-611,4 7 0,0 0 0,1-1 495,0 0 1,0 0 0,1-1-18,1 0 0,2-1 0,0 2-31,2-5 1,1 1 30,1-1 0,2 0 21,1 0 0,1 0-21,1 0 0,2-1-139,0 3 1,2-2 0,1 0 70,2-1 0,1 0 0,1 1-564,0-1 0,0 0 0,1 2 623,1 1 1,0 1 0,2 2 9,1 1 0,3 1 0,-2 2 10,-4 5 0,0 1 0,0 0-10,6-4 0,2 0 0,0 2-321,2 2 1,1 3 0,1 1 398,2 1 0,1 2 1,0 1-33,1-1 1,-1 1-1,1 2-47,-2 2 0,0 2 0,1 2-21,1 5 1,1 4 0,-2 0 10,-6-1 1,-2 0 0,2 2 9,-2 1 0,2 0 0,-1 2 0,0 2-24,1 3 1,-1 2 0,0 2 0,-1 4 10,-5-1 1,1 4-1,-1 1 1,-1 2-1,0-1 1,-1-1-26,0 0 0,0 0 1,-1-1-1,-1 2 1,0 3 30,-5-3 0,1 3 1,0 2-1,-1 2 0,-2-1 1,0-1-1,-2-1 0,-2-3-89,-2 8 1,-3-3 0,-2 0-1,0 1 75,1-5 0,1 1 0,-1 0 0,-1 1 0,-1-1 0,-2 0-2,-2 4 0,-3 0 0,-2-1 0,-1 0 1,-1-1 47,-1-2 0,-2 0 0,-1-1 0,-1 0 0,1 0 1,-1-1 1,1 1-1,-1-1 1,-1-2-1,-1-1 149,-4 2 1,-1-2-1,-1-3 1,-3-2 172,0-3 1,-3-3 0,0-2-1,1-1-109,-2 1 0,0-2 0,-1-1-83,2-1 0,-2-1 0,-1 0 0,0-2 35,0-3 0,0-1 0,-1-2 1,0-1-170,5-1 0,-1-1 1,0-1-1,0 0 1,0 0-61,1 0 0,-1-1 1,0 0-1,0 0 1,1-2 33,-7-1 1,1-2 0,0-2 0,2-2-219,6 0 0,0-3 1,1 0-1,1-1 1,1 0-71,1-1 0,0 0 0,2 0 0,-1-3 52,0 1 0,0-1 1,-1-1-1,3-2 0,3-2-416,3-3 1,2-2-1,3-1 1,1-2 0,2 0 529,2 2 1,2-2 0,2-1 0,0 0 0,0 2-1,0 1 1,-3-5 0,-1 1 0,1 1 0,3 1-1,5 2 1,0 0 0,0-1 0,-1 1 0</inkml:trace>
  <inkml:trace contextRef="#ctx0" brushRef="#br0" timeOffset="23394">22887 6787 15002,'6'7'1929,"-1"-2"-2335,-5-5 574,0 0-98,76 1-1709,-51-1 1,2 0 1362,1 1 0,4-1 1,0 0-1,-1 0 274,-2 0 0,-2 0 1,3 1-201,2 0 1,3 0 0,1 0 0,1 1 178,-8 0 0,1-1 0,0 1 0,1 0 0,-2 0-462,9 1 0,-1 0 0,0 0 1,-2 0 377,-3 0 1,0 0-1,-2 1 1,-2-1-344,-1 1 0,-1 0 0,-3 0-338,-2-1 0,-1 1 155,14 4 1115,-61-6-673,-8-1 1,-5 0 219,11-1 1,-1 0 0,-2 0 4,2-1 0,-2 0 0,0 0 1,2 0 221,-6 0 1,2-1 0,-1 0 25,-1 0 0,0-1 0,0 0 47,0-1 1,-1 1-1,1 0-57,2-1 1,-1 1 0,0-1 211,2 1 1,0-1 0,-1 0 0,1 1-188,-1-1 1,0 0-1,1 0 1,1 0-226,-3 0 1,0 0 0,3 0-143,2 1 0,2-1 0,9 1 442,12 1-450,17 1 131,17 3 0,7 2-10,-1-2 1,2 0-387,-8 0 1,1 0 0,2 1 0,-1-1 342,7 1 0,0-1 0,1 0-10,-7 0 0,0 0 1,1 0-1,2 0-3,-3 1 0,3-1 0,1 1 0,0-1 0,-1 1 0,-2 0-40,8 0 1,-3 0-1,0 0 1,2 0 45,-7 0 1,1 0 0,0 0 0,0 1 0,0-1 0,-2 0-51,7 2 0,-1 0 1,-2 0-1,-2 0-339,-1 0 1,-3 0 0,-2 0 292,10 1 1,-16-2-226,-42-8 1,-15-2 209,10 1 1,-1-1-1,-3 0-91,-2 0 1,-1-1-1,-2 0 1,-1-1 451,4 2 1,-2-1-1,0 0 1,-1 0 0,0 0 86,3 1 0,0-1 0,-1 0 1,0 0-1,0 0 0,2 0-242,-1 1 1,0-1-1,2 1 1,0-1 0,0 1-38,-7-2 1,0 0 0,3 0 0,9 2 1117,3 0-1636,15 2 371,23 5 1,12 2-16,2-1 0,5 1 0,0 0-222,-6 0 0,0-1 0,1 0 0,1 1 238,-1-1 0,1 1 1,1-1-1,1 0 1,1 1-199,-1-1 0,1 0 0,1 0 0,-1 0 0,1 0 0,-3 0-363,1 0 1,-2 0-1,-1-1 1,1 1 0,1 0-1,6 0 1,1 1-1,1-1 1,-2 0 0,-2 0 596,-4 0 0,-1-1 1,-2 0-1,-3 0 1,4 0-1,-4 0 1,-3-1-1,0 0 0</inkml:trace>
  <inkml:trace contextRef="#ctx0" brushRef="#br0" timeOffset="29280">20889 15941 13969,'2'7'1980,"0"-1"-1334,-2-6 85,43 0-3563,-12 0 2997,2 0 1,4 1-140,-11 0 0,0 1 0,-2-1-1204,7 1 0,-1 0 1111,-3-1 0,1 1 0,-2-1-194,2 1 1,-1-1-430,-1 0 0,-1 0 53,-1-1 0,-1 1-1002,-2-1 1,0-1-1639,13-1 2977,-4-6 0,-16 5 0,-2-4 0</inkml:trace>
  <inkml:trace contextRef="#ctx0" brushRef="#br0" timeOffset="29814">23389 16087 5681,'-3'-7'3276,"0"2"0,3 5-1898,0 0-876,50-9-278,-16 5 0,3 1-430,-7 0 0,2-2 1,0 2 146,-3 1 0,0 0 0,0 1 1,-2 0-158,7-1 0,-2 1 4,-5 0 0,0 0 1,1 0-289,0 0 1,1 0-1,2 0 500,3 0 0,3 0 0,0-1 0,-4 1 0,-5 0 0,-2 1 0,1-1 0,7 0 0,-1 0 0,0 0 0</inkml:trace>
  <inkml:trace contextRef="#ctx0" brushRef="#br0" timeOffset="30231">25453 16140 13860,'5'0'2187,"-1"1"-1711,-4-1-45,41-6-1367,-12 4 669,-5 0 1,7 0-1,2 0 1,-2 1-827,2 1 1,0 1 0,1-1 916,-4 1 1,1-1 0,0 1 0,0 0-158,3 1 1,0 0 0,1 0 332,-5 0 0,3 0 0,-2 0 0,-4-1 0,0 1 0,-2 0 0,2 0 0,0-1 0,-1 0 0</inkml:trace>
  <inkml:trace contextRef="#ctx0" brushRef="#br0" timeOffset="30609">27781 16193 16668,'32'-1'263,"1"0"0,-8 2 1,4 0-275,0-2 1,6-1 0,3 0 0,0 0 0,-4 0-810,-2 2 1,-3-1 0,1 1 0,4 1 350,-3-1 1,5 1 0,1-1 0,2 1 0,-1 0 0,-2 0 0,-2 0-60,0 0 0,-3 0 0,0 0 0,1-1 1,4 1 527,-6 0 0,3-1 0,3 1 0,1 0 0,1-1 0,0 1 0,-2-1 0,-2 1 0,-2-1 0,-5 0 0,6 1 0,-5-1 0,-2 1 0,4-1 0,2 0 0,0 0 0,-1-1 0,1 1 0,0 0 0,0 0 0</inkml:trace>
  <inkml:trace contextRef="#ctx0" brushRef="#br0" timeOffset="41297">14790 10147 12851,'8'3'1919,"-1"-1"-1760,-7-2 306,0 0-403,32 23-90,-11-4-1065,3 3 1,5 6 0,-3-2 569,-6-4 1,-2 2 522,-1 0 0,3 3 0,-2 1 0,-2-3-427,-1 6 1,-3-1 426,-1-2 0,-1 1 0,-2 1-220,-3 4 1,-2 1-1,-4 4 222,-3-6 0,-2 4 1,-2 1-1,-1-1 0,2-1-288,1-5 1,1-1 0,0 0 0,-1 0-1,-1 3 294,-3-1 0,0 3 0,-2 2 0,-1 0 0,0-2 0,2-1 0,0-4 61,-1 2 1,1-4 0,1-1 0,-2 4-26,2-2 0,-2 3 1,0 2-1,0-1 1,1-2-1,1-2-128,-1 7 0,1-4 1,0 1 102,1-3 1,1 1-1,0 0 1,1-1 46,3 4 0,1-2 1,2-1-75,1 4 1,2-1-11,1-7 1,0 2-1,3-3 15,4 0 1,3-3-25,1 1 0,2-2 21,1 0 1,4-1 303,0-3 0,3 1 0,3-2-337,1-2 1,4-2-1,1 0 1,-1 0 107,-6-2 1,-1 0-1,1 0 1,1-2-96,3 0 1,3-1 0,0-1 0,-2-1 0,-4-1-6,7 0 0,-3-2-31,7 0 1,-2-1 881,-14-1 1,-4-1-536,4 0-7,-5 0 1167,-21 1-1240,-5 1-26,-17 5-81,5 1 634,-9 5-777,14-1 0,0 2 1683,-9 10-1705,9-5 0,0 1-456,5-2 0,1 1 469,0 1 1,1 2 30,0 1 1,0 3-7,2 1 0,0 2 1,1 2-708,1-4 1,0 1-1,0 1 1,1-1 733,0 1 0,-1 1 0,1-1 0,0 1-363,0 0 1,1 1 0,0 0-1,0 0 334,0 3 0,0 0 1,0 0-1,0-2 10,0 2 1,1 0 0,-1 0 10,0-2 1,1 2 0,-1 0 0,1-1-71,0-2 0,0 0 1,0-1-1,0-1 41,0 1 0,0-1 0,0 2-22,0 2 1,-1 4 0,0-1 0,0-3 19,-1 5 1,-1-2 40,1-6 0,0 1 0,-2-1-125,0-3 0,-2-1 0,1-1 219,-2 3 0,-1 0-2,-1 0 1,-3 3 0,1-5-93,1-3 0,-1-1 176,-2 1 0,-1 0 1,1-2-120,1-4 1,1-1 21,-4 4 1,0-1-80,-6 0 678,3-4-977,1-5-1278,-3-5-422,7-8 1887,3-17 1,3-3 0,3 7 0,2-5 0,0 1 0</inkml:trace>
  <inkml:trace contextRef="#ctx0" brushRef="#br0" timeOffset="41813">15809 12263 11670,'7'2'2456,"-1"-2"-1311,-6 0-708,-19 37-3714,8-12 2539,1-1 1,-3 4-1,3-2 739,2-4 1,0 0-68,0 2 0,0 3 1,1-4 97,1-3 0,0 0 507,-3 10 1,0-1-574,2-6-313,-2 1-544,11-25 614,2-5-515,9-15 560,0 1 95,5-6 1,1-2 131,2-2 1013,-2 3 0,1 3-918,-6 9 2184,3 1-1904,-11 11 44,-1 2 34,-2 5-334,1 10 73,-2 2-89,-1 21-196,0-13-106,-1 8 137,-1-5-527,1-9-2461,2 6 300,1-15 2755,1-1 0,-1-5 0,-1-2 0</inkml:trace>
  <inkml:trace contextRef="#ctx0" brushRef="#br0" timeOffset="41980">16140 12409 15688,'32'-2'-471,"-1"1"0,4-1 0,-6 1 0,-13 1 0,4 0 0</inkml:trace>
  <inkml:trace contextRef="#ctx0" brushRef="#br0" timeOffset="42133">16047 12607 15120,'3'10'1296,"-1"-3"-803,-2-7-650,0 0-1562,59 0 58,-26-4 1251,-7 1 0,7-1 1,0 0-1,-7 1 1,6-4-1,-5 0 0,1 0 1</inkml:trace>
  <inkml:trace contextRef="#ctx0" brushRef="#br0" timeOffset="42518">16788 12356 13369,'1'-8'1581,"-14"-14"0,-3-1-2715,5 6 1261,-8-7 1,-4 2-147,-7 7 19,1 7-3,4 5 0,0 3-67,-4 6 22,8 2 1,1 2 47,1 6 42,0 7-34,12-5 3,4 0-11,3 2-1639,3-2 1,2 1 1369,3 13 184,0-5 0,2 6 0,-1-4 92,-1-3 1,0 1-152,1 8 0,1 4 1,-2-5 143,-3-7 0,-2-1 68,-1 0 0,-1 2 0,-2-3 38,-2-5 1,-3-2-795,-9 8 1,-4-4 888,-12-3-201,7-10 0,-1-2-505,-4-5 0,1-3 530,7-2 0,1-1 551,-6-1 0,2-2-839,0-11-25,8-2 331,15-5 0,4-2 72,8-7-145,2 11 0,4-2 0,0 4 31,2 4 1,2 2 27,4-1 0,3 0 0,-2 2-74,-1 2 0,1 2-251,0 1 1,4 0 0,1 1-1,-4 1-208,3 0 0,1 1 504,0 1 0,4 1 0,0-1 0,-8 2 0,10 0 0,-10 1 0,0 1 0</inkml:trace>
  <inkml:trace contextRef="#ctx0" brushRef="#br0" timeOffset="47780">22304 11562 6327,'-4'-2'1059,"1"0"-2698,-16 7 1,-4 3 1099,4-1 452,-7 2 0,0 0 72,8 1-422,1 1 608,0 2 0,8-5 1,2-2-1</inkml:trace>
  <inkml:trace contextRef="#ctx0" brushRef="#br0" timeOffset="49365">28998 9565 8875,'12'0'2357,"-3"1"60,-9-1-2495,0 0 156,39 2-78,-11-2 0,3 0-250,-5 1 1,2 0-1,0-1 239,1 1 0,0-1 0,2 0-38,2 0 0,2 0 0,0 0 0,-3 0-5,-3 0 1,-3 0 0,4-1-199,5 1 1,5 0 0,-1-1 0,-4 0-842,-5-2 1,-3 0 0,-1 0-153,7-1 1,-2-1 1244,-4-6 0,-7 0 0,-13 4 0,-4-5 0</inkml:trace>
  <inkml:trace contextRef="#ctx0" brushRef="#br0" timeOffset="49555">29660 9366 2058,'-7'-7'2551,"1"1"0,6 6-1533,0 0-929,57 47-86,-38-24 206,1-4 0,4 4 0,-8-3-100,-10 6 17,-5-1-123,-7-1-3,-6-1-563,-7-2-375,-5-1-588,-3-1-415,-2-2-1336,2-3 3054,1-1 1,13-7-1,3-1 1</inkml:trace>
  <inkml:trace contextRef="#ctx0" brushRef="#br0" timeOffset="51082">30824 9208 7103,'4'0'2873,"-1"1"-871,-3-1-880,9 0-715,-5 1-102,7 1 28,-7 1 26,1 3 89,3 9-325,-3 2-117,0 9 57,-4-5 0,0 1-620,-4 14 459,-1-2 0,-1 0 96,1-13 1,-1-1-26,-4 11 1,1-1 26,-3-1 61,-2 2 65,-3-13-126,4-8-2,-7-1-393,-5-7 202,-6-6 190,-1-1-56,2-7 174,5-7-1368,9 3 1362,-2-7 1,10 3-85,4-2-3,6 2 1,2 0 58,7-12-286,-1 10 0,2 1 289,0 6 0,1 2-668,1-1 1,2 1 662,0 0 1,2 1-18,0 1 0,2 0 427,11-2 1,2 1-490,-10 5 0,0 1 0,1 0-535,3 0 1,1 0 0,-1 1 481,10 0 0,-2 1-66,-5 1 0,-2 2-355,-6 0 1,0 0-272,3 0 0,0 0-894,-7 1 1,0-1 1580,5-1 0,-1 1 1,-3 0-1,-1-2 0</inkml:trace>
  <inkml:trace contextRef="#ctx0" brushRef="#br0" timeOffset="51899">30665 10028 13924,'7'1'1999,"-1"0"-1999,-6-1 549,59-5-2188,-37 4 1,1-1 831,8 0 1,6 0 0,-3 0 643,-7 1 1,-1 0-1,1 1-447,3-1 0,0 0 0,1 1 285,1-1 0,1 1 0,1-1-366,0 1 0,1 0 1,0 0-389,-1-1 0,1 1 0,1 0 977,-1-1 1,2 0-1,-1 1 1,-4-1 0,2 1-1,-2-1 1,-5 1-1,0-1 1,-1 0 0</inkml:trace>
  <inkml:trace contextRef="#ctx0" brushRef="#br0" timeOffset="55501">28363 5913 12640,'-32'-7'107,"-1"-1"1,-1 1-1,5 3 190,11 6-227,-5 2 485,9 0-555,1 1-258,-1 4-92,5-1 434,2 4-398,9 8 216,7 0-1791,6 8 1499,8-4 236,-1 1 95,3-7 0,1 1 57,-11-5 1,1 0 162,9 3 1,0 2-81,-11 1 0,-3 0 245,1 3 164,-12-4 0,-7-1 174,-23-1-834,12-10 0,-1 0 191,-3-1 0,-1-2 87,-1-1 0,0-2-618,-10 1 147,13-1 1,0-1 190,-6-4 172,10-12 0,4 8 0,9-7 0</inkml:trace>
  <inkml:trace contextRef="#ctx0" brushRef="#br0" timeOffset="56017">28575 5980 12314,'-6'-4'1417,"1"2"-1758,5 2 341,0 0 53,40 4-98,-13-1-481,3 1 0,3-1 404,-5 1 0,0-1-472,1 0 1,-2 0 444,-4 0 1,-1-1 148,7 1 478,-30-2-814,-7-2-1576,-22-4 1903,8 2 1,-1 1-307,-1-1 0,0 0 333,-2 1 0,1 1 1580,-8 0-1202,13 3 1,0 1 28,-8 2-33,-2 5-129,16 0 269,-1 10 93,3 8-630,2 1 103,5-6 0,2-1-70,1 6-105,0-6 0,2 1 73,3-2 0,2-1 24,11 12 645,5-1-700,-2-23 0,0-3-492,8 2 221,9-1-238,-11-9-251,-2-3-2482,5-17 1288,-14 8 1989,1-16 0,-14 23 0,-2-3 0</inkml:trace>
  <inkml:trace contextRef="#ctx0" brushRef="#br0" timeOffset="56150">28496 6165 8993,'-7'-1'2212,"1"1"-1812,6 0-123,41 11-1412,-12-6 813,0 1 0,3 0-212,-4-5 1,-2-1-287,-2 1 0,0-1 198,4 0 1,-2 0 0,3 0 0,-11 0 0</inkml:trace>
  <inkml:trace contextRef="#ctx0" brushRef="#br0" timeOffset="57284">30030 5675 6473,'3'5'2436,"-2"-2"-3402,-1-3 62,5 1 439,-2 0 227,3 0 201,-5 0-215,0 0-61,-4-1 313,1 1 0,-1-1 0,2 0 0</inkml:trace>
  <inkml:trace contextRef="#ctx0" brushRef="#br0" timeOffset="58095">30030 5728 11093,'11'35'50,"-1"-1"1,-1-5-1,-2-2-53,-6-4 0,-1-1 3,-1 12-1,-3-3 0,-1-1 1,-1 7 0,1-10 0,-2-1 53,-2-2 3,2-10 117,-6-1-173,-2-11-408,-11-11 396,3-2-19,6-3 1,0 0 119,-2-7-7,-4-8 391,6-2-409,6-4-55,1 1 72,7 2 168,11 3-670,1 9 312,4-4 101,7 10 40,8 4 0,4 0-29,-10 5 0,1-1-410,2 1 0,3-1 1,-2 2 407,-2 1 1,-3 0 79,3 1 0,-1 0-32,1 0 0,0 0 42,0 1 0,1-1-218,7 2 0,-1-1 121,-8 0 1,-1 1-186,10 2 1,-2 0-82,-4 1-1378,-2 8 648,-11-2-230,-10 4 1232,-3 4 0,-1-9 0,-5 4 0</inkml:trace>
  <inkml:trace contextRef="#ctx0" brushRef="#br0" timeOffset="58423">29461 6390 9726,'7'-1'3044,"-2"0"-2551,20 0 0,6 0-2070,-12 0 1,2 0 1576,8 0 0,4 0 0,-1 1-1161,3-1 1,-1 1 1160,-8 0 0,0 0 0,2 0 0,3 0 0,2 1 0,2 0 0,0 0-165,-6 1 1,2-1 0,0 1 0,-1 1 0,1-1 142,0 0 0,-1-1 0,1 1 0,-1 1 0,1-1-321,5 2 0,0-1 1,-1 2-1,-2-1-47,-3-1 1,-3 1 0,2 1 363,0-1 1,1 2-1,0-1 1,-4 0 0,0-1-1,-1 0 1,8 3 0,0-1-1</inkml:trace>
  <inkml:trace contextRef="#ctx0" brushRef="#br0" timeOffset="58951">29594 6720 3719,'1'6'1935,"-1"-1"1341,0-5-2033,8 37-1065,-7-3 0,-1 4-539,2-13 1,1 0 0,-2 1 359,-1 5 0,-2 0 0,1 0 1,-2 6 0,0-3 169,1-8 1,1-2-169,-1 7 1,1-3 85,0 1 1622,1-5-1541,0-12 63,0-3 63,5-13-137,2-3-157,8-9-25,2-5-349,-4 1 1,2-4 0,-2 1-70,1-1 1,0 0 400,0-2 0,2-3 0,-2 3 15,-3 1 1,0 2 26,0-1 0,1 0 68,-1 1 0,-1 0-1,-3 2 0,1 0 17,4 1 0,0 1 77,4-10 0,0 2-184,-1 10 1,1 1-5,3-7 1,2 2-58,1 8 0,1 4 84,-3 1 0,1 1-18,8-2 0,1 2 18,-6 3 0,2 1-63,6 1 1,5 1-1,-3 0-829,-1 1 1,0 1 789,1 0 0,2 0 1,-4 1-186,-7 1 0,-3 0-422,0 1 0,-1 0 34,-2 0 0,-1 1 563,13 4-3165,-5 3 2858,-15-3 0,-2-1 0,-11-5 1</inkml:trace>
  <inkml:trace contextRef="#ctx0" brushRef="#br0" timeOffset="59271">30096 6813 11616,'-1'-3'1203,"-14"14"0,-4 7-2626,1 3 1573,-3 2 0,-1 2-150,3 7 0,3 1-37,4 0-89,4-1-102,5-12 0,1 0 147,-6 13 126,14-4-45,-9-12 559,12-11-486,-5-4 353,1-1-409,1-4-17,4-3-373,7-8 1,2-3 222,0 0 0,2-1 92,3-4 1,2 0 54,2-2 0,-1 3 11,-11 9 1,0 1 294,9-4 0,0 2-2756,9 3 2612,-1 4 118,-7 10 54,-10 6-18,-2 4-55,-2 5-99,-3 4-385,-3 4 226,-3 2-13,-4-8 1,-1 0-450,-3-1 0,-2 0-23,1-1 1,-2 0 484,-9-1 0,0-2 0,5-6 0,-9 3 0</inkml:trace>
  <inkml:trace contextRef="#ctx0" brushRef="#br0" timeOffset="62368">29726 6072 8234,'-5'-5'1638,"-2"-21"0,1-6-736,4 5-1139,-2-7 1,3-2 380,9 11 0,2 3-507,0 3 1,2 1 389,4-3 0,4-2 1,1 1 31,0 3 1,1 1 0,1 0-484,0 0 0,0 0 1,1 1 423,1 0 0,0 1 0,-1 3-35,3-1 0,0 2-16,1 1 1,1 1 50,1 1 0,0 1-388,0 2 0,3 0 376,-4 3 0,3 0 0,-1 3-61,0 2 0,1 1 0,-1 1-367,0 0 1,0 0 0,-1 3 327,-4 2 0,0 1 0,-4 3-73,-1 3 0,-3 3 17,-1 2 0,-4 2-746,-2 3 1,-4 1 518,0 2 1,-4 1 10,-3 1 0,-5 2-33,-4-4 0,-3 3 1,-2 0-1,0-4 417,1-2 0,0-3 0,-1 1-33,-3 3 1,-2 3-1,-1-2 1,0-5 343,-4-1 0,-3-5 225,2-3 1,-2-1 0,0-2-161,-3 0 1,-3-1 219,-1-3 1,-3 0 0,0-3-497,5-4 1,0-3 0,1 0-51,3 1 0,0-1 1,0 0-30,-3-3 1,0 0-1,4-2 383,6-1 1,1-2-168,-6 1 0,1-2-237,6-1 0,0 0 36,0-1 0,0-1-5,-4-9 0,2-3-5,5-3 1,2-2-125,0 0 0,3-2-35,7 0 0,6 0 181,3 8 1,5 0-246,5-2 0,5 0 0,0 1 29,-3 5 0,1 1 0,3 0 44,0 1 1,3-2-1,3 0 1,0 1 0,-1 2-547,6 0 0,0 3 0,0 0 0,1 0 97,0 0 0,0 0 0,1 1 0,-1 1 304,0 3 0,0 0 1,0 2-1,-2 1 140,-1 3 0,-1 0 0,0 2 129,-2 0 0,-1 1 0,-2 1 0,0-1 0,-3 1 0,7 1 0</inkml:trace>
  <inkml:trace contextRef="#ctx0" brushRef="#br0" timeOffset="64705">28019 6443 10841,'5'1'837,"-1"0"-764,17-1 0,5-2-2536,10 1 2538,-12 0 1,4 1-1,-1-1-75,2 1 0,0-1-315,0 1 1,2 1 0,1-1 166,5 2 0,1 1 0,-1-1 0,-11-1 0,-1 0 0,-1 0 1,11 3-1,0-1 0</inkml:trace>
  <inkml:trace contextRef="#ctx0" brushRef="#br0" timeOffset="68195">21590 11364 9388,'-2'-5'665,"-8"22"0,-2 9-383,-3 7-1375,4-8 1,-1 2 0,0 0-14,-1 1 0,0 0 1097,0 2 1,-1 1-93,2-4 1,-1 1 0,1-1 5,-1 2 0,0-1 150,-3 7 1,1-2-913,3-9 0,2-4-212,-4 7 1069,-3-2 0,12-18 0,0-4 0</inkml:trace>
  <inkml:trace contextRef="#ctx0" brushRef="#br0" timeOffset="68354">21286 11761 6929,'2'3'3276,"0"0"-2635,-11 12 1,-2 3-472,12 1-212,-6 14 0,4-1-835,21-8 654,-6-6 1,3-3-120,1-10 1,2-3-705,4-1 0,2-1 444,3-3 0,4-3 602,-5-1 0,5-3 0,2 0 0,-2 0 0,-6 2 0,6-2 0,-2 1 0,-1-1 0,0 0 0,0 0 0,0-1 0</inkml:trace>
  <inkml:trace contextRef="#ctx0" brushRef="#br0" timeOffset="68604">23852 10597 8755,'-17'15'474,"0"0"1,-4 2-617,1 9 1,0 2-315,1 1-200,7-7 1,2-1-1,0-2 1,-1 6 0</inkml:trace>
  <inkml:trace contextRef="#ctx0" brushRef="#br0" timeOffset="68804">23693 10795 10846,'-5'-6'700,"-9"19"0,-1 7-383,2 4-239,1 1 1,-1 5-1,3-3-187,0 7-262,12-5 0,6-3-2906,13-13 2070,0-5 0,2-4 492,-1-5 0,1-2 441,3-2 0,2-2 0,-3 1 1,-6 1-1,-1 1 0,8-5 1,0 1-1</inkml:trace>
  <inkml:trace contextRef="#ctx0" brushRef="#br0" timeOffset="69076">25479 10504 11406,'-21'13'841,"-1"0"1,-6 6-910,6-2 0,-4 5 0,4-1-827,6-5 1,1 2 235,-1 4 0,-1 3 0,3-3-598,-3 10-135,4-6 1,2-4 1518,1-9 1,3-3 0,2-8 0</inkml:trace>
  <inkml:trace contextRef="#ctx0" brushRef="#br0" timeOffset="69271">25122 10795 11635,'-16'22'296,"1"0"0,-1 0 1,-5 8-1,8-1-296,16 7 649,11-12-949,9-14 1,6-3-784,-7-4 0,2-1 756,9 0 1,5-2-133,-10-2 1,2-3 0,1 0 0,-2 0-238,4-2 1,-2-1 0,1 0-44,0 1 0,1-1 0,0 0 0,-3-1 739,-4-1 0,-2 1 0,-3 0 0,13-4 0,-17 5 0</inkml:trace>
  <inkml:trace contextRef="#ctx0" brushRef="#br0" timeOffset="69771">28615 10451 10020,'-27'22'904,"0"0"1,1 0 0,3-2-896,7-5 1,2 0-1391,0 0 1,0 0 1321,1-2 1,-1 1-132,-8 4 1,1 0-528,3 1 207,0-6 1,2-2-1258,9-8 1919,-13-6 0,11 1 0,-3-3 0</inkml:trace>
  <inkml:trace contextRef="#ctx0" brushRef="#br0" timeOffset="69954">28019 10729 10860,'0'-3'2005,"0"0"-1522,9 24 1,7 10-484,9-10-1093,-3 0 1,6 4 0,-1-6-197,1-10 0,2-5 196,3 0 1,4 1 0,-2-3 565,0-3 1,-2-1 0,-2 1 0,-4 0 0,1-4 0</inkml:trace>
  <inkml:trace contextRef="#ctx0" brushRef="#br0" timeOffset="70804">26128 5649 7514,'4'5'3276,"-1"-1"0,-3-4-1200,22 14-1917,-11-4-159,17 14-39,-7 0 32,-8-10 0,0 1-595,0 0 1,1 0 227,-1 0 0,0-1-1746,13 12 723,-8-8-136,4 0 1533,-5-11 0,-9-4 0,2-3 0</inkml:trace>
  <inkml:trace contextRef="#ctx0" brushRef="#br0" timeOffset="70975">26485 5702 6857,'4'6'3276,"0"-2"-85,-4-4-188,0 0-2844,-13 38-1798,3-20 1,-2 2 1225,-1 10 0,-2 0 413,0-7 0,-2 0-157,-4 4 1,-2-1-602,4-7 1,1 0 41,-3 4 1,-2-1 715,1-6 0,2-3 0,6-5 0,-8 4 0</inkml:trace>
  <inkml:trace contextRef="#ctx0" brushRef="#br0" timeOffset="71172">26035 5517 12955,'4'4'2165,"-1"0"-2143,-3-4-380,105-23-735,-79 19 1,-1 1 0,3-1 272,5-2 1,3-1 0,1 0 0,-3 1 272,0 2 1,-2 1 0,-6 1 0,6 0 0,1-2 0</inkml:trace>
  <inkml:trace contextRef="#ctx0" brushRef="#br0" timeOffset="71554">25903 5543 7184,'-3'-5'3276,"2"1"-2097,-13 19 0,-4 12-968,5-5 0,-1 4-1304,-3 3 1,-2 4 0,2-1 267,7-8 1,0-1 0,2 0 779,-4 12 1,2 0 366,5-11 0,2-1-467,0 0 1,1 0-259,2-1 0,1 0-230,2-2 0,4 0 633,14 4 0,8 1 0,-5-3 0,-11-7 0,0-2 0,10 3 0,0 0 0,1 0 0</inkml:trace>
  <inkml:trace contextRef="#ctx0" brushRef="#br0" timeOffset="71804">26908 5636 11983,'4'3'700,"-1"0"-501,20 0 0,7 0-2674,-6 5 2361,9-1 1,-1 3 105,-12 11 8,-7 5 143,-5 6 426,-9 5-370,-9-12 0,-6 3 0,-1-2-673,-3 0 0,-2-1 528,0 1 0,-1 3 1,-1-5-55,-5-3 0,-2-4-210,2 0 1,-1-1 0,0 0-128,5-4 0,1-1 0,-2 0-191,-6 3 1,-2 0 0,-2-1 527,4-4 0,-1 0 0,0-1 0,5-1 0,1 1 0,0-1 0,-1 0 0,-1-1 0,0 1 0</inkml:trace>
  <inkml:trace contextRef="#ctx0" brushRef="#br0" timeOffset="72339">25030 5569 9343,'-12'-2'1638,"-15"12"0,-2 4 42,7 1-1527,-7 2 0,-1 2 44,13-4 0,2 0-846,2 2 0,1 0 568,0 0 0,2 0-62,0 16 9,11-8 52,7 2-97,7 1-171,6 2-118,-3-8 0,2 0-21,1 1 1,-1 0-82,0 0 0,-2-1 456,-2-2 1,-4-1 41,-3 11 839,-7-10-378,-7 2 507,-15-9-605,-10-4-986,-1-3 387,-3-2-1870,4-6 173,10-1 2005,-3-4 0,16 4 0,3-3 0</inkml:trace>
  <inkml:trace contextRef="#ctx0" brushRef="#br0" timeOffset="72527">25307 5702 12731,'2'2'2490,"-1"1"-2213,-13 30-305,2-11 0,-1 2-1466,-2 8 1,0 0 1444,-1-1 0,0 0-165,3-2 0,0-1-1305,2 0 1,0-1 573,2-5 0,1-1 1118,-1 11 1,7-26 0,1-3 0</inkml:trace>
  <inkml:trace contextRef="#ctx0" brushRef="#br0" timeOffset="72722">25202 5847 2976,'11'-20'1092,"2"-2"0,2-4 0,-1 4 2184,4 3-3214,-1-2 1,5-3 0,-2 7 54,9 10-64,-8 3 1,0 2 47,8 7 1432,-1 4-930,-9 10 1,-1 4-159,0 9-188,-7 2 1,-5 2-104,-9-16 0,-2-2 281,-3 7 1,-3-1-418,-9-1 0,-3-2-556,-6 0 1,-2 0-1102,1 0 1,-2-2 545,8-7 1,-1-1 0,3-1-547,3 0 1,1-1 1500,-9 0 0,3-2 0,9 1 0,-8-1 0</inkml:trace>
  <inkml:trace contextRef="#ctx0" brushRef="#br0" timeOffset="73223">24699 6390 14610,'31'3'731,"0"0"0,-5-1 0,1 0-641,6 0 1,4 1-1,2-1-746,-8 0 1,2-1-1,1-1 1,-1 1 0,0 0 127,4 0 1,-1 0 0,1-1 0,2 1 347,-5 0 1,1-1-1,2 1 1,1-1-1,1 1 1,0-1 153,-5 1 1,1-1 0,1 1 0,0-1 0,1 1 0,0-1-1,1 1 1,0 0-113,-5-1 1,1 1-1,1-1 1,0 1 0,0 0-1,0-1 1,0 1-1,0 0 1,1-1 0,-1 1 2,0 0 0,1 0 0,0-1 0,0 1 0,0 0 0,-1-1 0,1 1 0,-1 0 0,1 0 0,-1-1-230,1 1 1,1 0 0,0 0 0,0 0 0,-1 0 0,-1 0 0,0-1 0,0 1 0,-2 0 243,7 0 1,1 0 0,-2 0 0,-2-1 0,-2 1-1,-3 0 1,6 0 0,-5 0 0,0-1 0,-1 1-1,1 0 1,-1-1 0</inkml:trace>
  <inkml:trace contextRef="#ctx0" brushRef="#br0" timeOffset="74956">20849 13891 12417,'1'3'2585,"-1"-1"-1820,35-2-1081,-11 0 430,-1 1 1,4 0 0,-1 0-719,-2 0 0,-1 0 714,9 2 1,1-1-10,2 1 0,0 0-124,1 0 1,-1-1-1090,0 1 1,-1-1 905,-5 0 1,-1-1-389,-4-1 1,-2 0-635,9-1-75,4-1 1303,-15-6 0,-11 4 0,-1-2 0</inkml:trace>
  <inkml:trace contextRef="#ctx0" brushRef="#br0" timeOffset="75556">23178 12131 11238,'12'8'2219,"-1"-2"-1696,-11-6 149,34 1-2140,-10 0 1469,3 0 1,3 0 0,1 1 1,2 0-41,-8 0 1,1 1 0,0-1-802,10 2 0,1 0 731,-9-1 1,0 0 0,-1 0-1047,7 2 0,0-1-290,-5-1 1,0-1 1086,9 2 1,-5-2-1,-9-1 1,0 0-1</inkml:trace>
  <inkml:trace contextRef="#ctx0" brushRef="#br0" timeOffset="76107">25440 11668 8609,'6'7'3276,"-1"-2"-1122,-5-5-191,34 12-1804,-15-6 1,0 1-538,10 2 0,2 1 363,-5-2 0,2-1 0,-2-1-807,3 0 0,0 0 659,-2-1 1,2 0 0,-2 0-302,5-1 1,2 0 463,0-2 0,5 0 0,1 0 0,-7-1 0,-4 1 0,-1 0 0,8-1 0,0 0 0,0 0 0</inkml:trace>
  <inkml:trace contextRef="#ctx0" brushRef="#br0" timeOffset="76790">27742 11523 9668,'6'6'3276,"0"-1"-1904,-6-5 20,34 9-4669,-12-4 2781,3 1 0,2 1 459,7 0-861,-16-3 0,1-1 895,1 2 0,1-1-14,0 0 0,2 0 212,10 2 0,4 0-583,-4-1 1,2-1 0,-1 0 111,-6-1 1,-1 1 0,2-1-545,-1-1 1,3 1 0,-2-2 0,-4 1-820,-1-1 1,-3-1 1468,10 0 0,-4-1 1,-10 1-1,-2-1 1</inkml:trace>
  <inkml:trace contextRef="#ctx0" brushRef="#br0" timeOffset="90711">20955 9723 6372,'10'6'1817,"-1"-1"-5094,-9-5 2546,0 0 1003,40 3 701,-20-2-823,7 0 0,0 1 505,-1-2-156,3 1-217,5 0-237,-5-1 0,1 1 71,-6-1 1,2 0-121,3 1 0,4-1 1,-2 1-947,0-1 1,-1 0 947,-4 0 0,2 1 1,1-1-3,1 0 0,2 0 0,-2 0 597,5 0 1,3 0-597,-9 0 1,5-1 0,1 0 0,0 0 0,-5 0-343,1 0 0,-3 0 0,2 0 345,3 0 1,4-1 0,-1 0 0,-4 0 27,7 0 0,-4 0-28,2 0 0,0 0-243,-3 0 0,1 1 1,-1-1 240,-8 1 0,-2 0 0,3 0-16,3 0 1,3 0-1,0 0 1,-3 1 3,7-1 0,-2 0-4,-5 1 0,2 0 1,-3 0-63,3 0 1,-2 0 79,1 0 0,0 0 7,-1 0 0,1 0 18,-1 0 0,1 0 0,-2 0-22,6 0 0,0 0 6,-6 0 1,3 0 0,0 0 0,-4 1-137,9-1 1,-2 1 141,-4 0 0,2-1 0,-3 1-15,2 1 0,-1-1-154,0 0 0,-1 0 112,-1 1 0,2-1 18,-4 0-1,1 0 1,0 0 513,2 1 0,3-1-499,-3 0 0,5 0 1,1 1-1,-3-1 11,1 0 1,-2 0 0,2 1-157,-5-1 1,2 0-1,-1 0 1,-1 0 155,2 1 1,-1-1 0,0 0 58,2 0 0,0 1 0,-2-1 577,6 0 1,1 1-604,-8-1 0,4 1 1,0-1-1,-4 0 495,7 1 1,0-1-501,-7 1 0,3-1 1,0 1-1,-3-1-695,6 1 0,0 0 666,-6 0 0,3 0 0,-3-1-3,2 1 0,-1 0-65,1 0 0,0 0 68,-1-1 0,2 1-34,-5 0 0,4 0 0,1 0 0,-1 0 58,4 1 1,0-1-1,1 1 1,-1 0-114,0 0 1,0-1-1,0 1 1,1-1 125,-3 1 1,1 0-1,1 0 1,-3 0-1,-2 0-6,-2-1 0,-4 1 0,5-1-44,2 1 1,6 0 0,1 0-1,-1 1 1,-4-2-3,0 1 0,-3-1 0,2 1 15,3-1 0,5 1 0,-2 0 0,-3 0-10,-6-1 1,-3 0 0,0-1 233,1 1 0,0 0 1,1 0-207,0 1 0,3-1 0,-1 1 0,-1-1 0,1 1 1,-1-1 0,3 1 78,-4 0 1,3 0 0,2 0 0,1 0 0,0 1-1,-2-1-25,3 0 0,1 0 1,-1 0-1,-1 0 1,1 1-218,0-1 1,0 0-1,0 0 1,0 0-1,1 1 166,-2-2 0,1 1 0,0 0 0,0 0 0,-3-1 0,-2 0-21,4 1 0,-4-1 0,4 0-13,-4 0 1,5 1-1,2 0 1,0-1-1,-2 1 1,-4-1 12,5 1 0,-4-1 0,4 1-3,-7-1 0,4 1 0,1 0 1,0 0-1,-3 0 0,-3-1 3,0 1 0,-3-1 0,1 1-12,3-1 1,3 1 0,-1 0 0,-4-1-321,4 0 1,-2 0 194,6 0 1,-2-1-90,4-1 552,-6 0-480,-5 0 590,-5 0-915,-5 0-83,-4-1 1633,-4 0-1625,-3-2 2414,-3-1-1860,-3-5 0,0 5 0,-1-2 0</inkml:trace>
  <inkml:trace contextRef="#ctx0" brushRef="#br0" timeOffset="91011">27861 9829 10757,'6'5'2411,"-1"-1"-2013,-5-4-406,0 0 134,17 4-126,-4 1-6,18 4-18,-11-2 0,0 1-662,12 3 686,-11-3 0,1 0-114,5 3 4,-4 1 105,-3 0-105,-6 0 110,-5 0 11,-4 1 40,-4 6 128,-6-2 57,-15 14-236,-1-11-405,5-6 1,-2-1 328,-13 7-24,14-11 1,-1 1-149,-1 0 0,-1 0-622,-10 4 1,-1 1-629,7-4 1,-1 0 553,-5 3 0,0 0 944,3-4 0,4 0 0,1-1 0,-4 0 0</inkml:trace>
  <inkml:trace contextRef="#ctx0" brushRef="#br0" timeOffset="91679">21220 9512 1863,'-5'-7'1437,"1"1"-132,-15 11 0,-3 6-899,-3 0 203,-3 1 0,-2 1-374,-1 5-410,1 1 309,0 0 761,6-1 0,0 0-886,-4 5-193,6-2 0,3 1 49,9-1 14,8-1 1,3 1 19,13 7 70,-2-8 1,4 0-284,4-4 0,3 0 1,1-2 195,6 4 0,1-1-133,-2-2 0,2 1 0,0-3-521,-6-3 0,0-1 1,0 0 400,1-1 1,1 1-1,-1-2-122,-2 1 0,0-2 1,0 1 460,4 0 1,1 0 0,-4-1 0,-5-1 0,-3 0 0,2-1 0,1 0 0</inkml:trace>
  <inkml:trace contextRef="#ctx0" brushRef="#br0" timeOffset="97329">24712 6760 7741,'5'2'3276,"-1"-1"-1582,-4-1-80,-46-48-4891,23 21 2649,2 5 1,-3-3 0,3 1 755,10 3 1,1 0-574,-4-3 0,0-1 486,5-1 0,2-5-78,0 1 0,0-5 1,2-2-1,2-2 19,3 8 1,2-1 0,2-2 0,0 0 0,0 1 0,0-1-173,-1 1 0,-1 0 1,1 0-1,0 1 1,1-1-1,1 0 190,3-3 0,2-1 0,0 1 0,2 0 0,0 2 0,1 3-54,2-3 1,2 5 0,1 0 0,0 0 52,2-2 0,1 1 1,0 0-1,2 0 42,-4 6 1,0 1 0,1 0 0,2-1 0,1 1-14,1 1 0,2-1 0,2 0 0,1 1 0,0-1 0,0 2 0,-2 0-49,1 2 0,-2 0 0,1 1 1,0 1-1,0-1 0,3 0 41,-3 2 0,2-1 0,1-1 0,0 1 0,1 1 0,-1 0 0,0 1 0,-1 1 9,3 0 1,-1 2 0,0 0 0,0 2 0,0 0 0,1 0 18,0 0 1,1 0-1,0 1 1,0 0 0,1 1-1,-1 0-41,1 1 1,-1 0-1,0 0 1,1 1-1,1 1 1,1 0 10,-2 2 1,1-1-1,1 1 1,1 1 0,1 0-1,0 1 1,0 2-1,0 2-83,-3 0 0,1 2 0,0 0 0,0 1 1,0 1-1,1 2 0,0 0 0,-1 1 1,0 1-1,0 2 51,-4-1 1,0 2 0,-1 0-1,1 2 1,0 1 0,0 0 0,-1 0-1,0 1 1,0 1 0,-1-1-1,-1 0 1,0-1 11,1 2 0,1 0 0,-1-1 0,0 0 0,-1 1 0,-1 1 0,-1 0 0,-1 1 0,-1 1 1,-3 1-9,1 4 0,-2 1 1,-1 2-1,-1 0 0,-2 1 1,-2 0-1,-1-1 0,-2 0 1,-2-2 7,0 8 1,-4-2 0,-3 0 0,-1-1 0,-1 2-28,1 0 1,-2-1-1,-1 1 1,-2 1-1,-3 3 26,0-11 0,-2 3 0,-1 0 1,-1 2-1,-1 0 0,-2 1 0,0-1 1,-1-1-1,-1 0 0,-1-2 74,-2-1 0,-1 0 0,-1-2 0,-1 1 1,-1-2-1,-1 1 0,0-1 0,0 1 0,1 0 1,0 0-28,1 1 0,0 1 0,0 1 0,1-1 1,-1 1-1,0-1 0,-1-1 0,0-1 1,-1-1-1,-1-2-3,-2-1 0,-1-1 0,0-1 0,-1-1 0,-1-2 0,0 0 0,0-2 0,0-1 1,0-1 41,-4 0 0,0-3 0,-1-1 0,1-1 1,0-2-1,0 1 0,1-1-59,1 1 1,1-1 0,1-1 0,-1 0-1,-1 0 1,-3 0-4,1-1 0,-3 0 0,-2-1 0,-1 1 1,0-1-1,0 0 0,1-1 0,2 0 1,2-1-3,-2 0 0,3-1 0,1-1 0,1-1 0,-2 1 0,-1-1-2,-1 0 0,-2 0 1,-1 0-1,-1 0 0,2-1 1,1-1-1,2 0-17,-2-2 0,2 0 0,2-1 0,0-1 0,0 0-11,0 0 0,1-1 1,-1-1-1,1 0 1,1 0-25,1-1 1,0 0 0,1-1 0,-1-1 0,0-2-51,-1-2 1,-1-2-1,0-2 1,0 0 0,1-1-1,2 1 47,1 2 1,1 1-1,1-1 1,2-3 0,0-7-39,8 4 1,1-6 0,0-3 0,0-3 0,1-3 0,1-1 0,0-1-1,2 1 1,0 1 0,2 1 0,0 3 0,2 3 45,-1-6 0,3 4 0,2 1 0,1 0 1,1-1-1,0-5 30,1 8 0,-1-3 0,1-3 0,0-1 0,1-1 0,0-1 0,1 1 0,1 1 0,1 1 0,1 2 0,1 3 0,2 3 20,5-5 0,2 4 0,3 2 0,1 2 0,0 1 0,1-1 2,2-2 0,0 1 0,2 1 0,0 0 0,1 0 0,0 1-1,0 0 0,-1 1 0,2 0 0,0 1 0,2 0 0,2 0-29,-5 5 0,2 0 0,1 0 1,1 0-1,1 0 0,1 1 0,1 1 1,1 1-1,1 0-6,-2 4 0,1 0 0,1 1 0,1 0 0,1 1 0,1 1 0,0 0 0,0 0 0,-1 1 0,0-1 0,0 1 0,-2-1 13,3 0 0,-2-1 0,1 0 0,-2 1 0,1-1 1,0 1-1,0 1 0,0 1 0,1 0 0,1 1-11,-3 1 1,1 1 0,0 0 0,1 0 0,1 1 0,-1 1 0,1 0-1,-1 1 1,-1 0 0,0 2 0,-1 1 0,-2 1 0,5 2 0,-1 1 1,-1 2-1,-1 1 1,0 1-1,-1 0 1,-1 1-1,0 0 1,-1-1 10,1 1 0,0 0 0,-2 0 0,-1 0 0,1 2 0,0 2 0,2 2 10,-6-2 0,1 2 1,2 2-1,0 0 1,0 2-1,0 1 1,-1-1-1,-1 1 1,-2 0-1,-1-1 1,-3 0-11,4 6 0,-3 0 1,-2 0-1,-2 1 1,-1 1-1,1 1 1,-3-2 0,1 2 0,0 1 0,-1 0 0,-1 1 0,-1 0 1,-2-1-1,-3-1-1,-2 3 0,-2-1 0,-2 0 0,-2 0 0,-1 0 0,-1 0-1,0 0 1,-3 1-1,0 1 1,-2-2-1,0 1 1,-2 0-9,-1 0 0,-1-1 0,-1 1 0,-1-1 1,-1 0-1,-1-1 9,-1 0 0,-2 0 0,-1-1 0,-1 0 0,-1 0 0,0-2 23,-2 1 1,0-2 0,-1 1 0,-1-2 0,-1 0 0,-1-1 28,0-1 1,0 0 0,-1-1-1,-1-1 1,-2 0 0,-1-1-18,4-4 0,-1 0 0,-2-1 0,0 0 1,-1 0-1,-2-1 0,0 0 0,-1 0 0,0-2-127,2-1 1,-1-1 0,-1-1 0,-2 0 0,0 0 0,0-1-1,0 0 1,-1 0 0,1 0 0,0 0 0,1-1 0,0 1-193,-1 1 0,0-1 0,0 1 0,1-1 0,0 0 0,0 0 0,0-1 0,0 0 0,-1 0 0,0-1-14,1 0 0,-1-1 0,-1 0 0,0 0 0,0 0 0,0-1 0,0 0 0,1-1 1,2 0-1,0 0 0,3-2 223,-6 1 0,2-1 1,0 0-1,2-2 1,2 1-1,2-1 1,1 1-1,-9 1 1,5-1-1,-1 0 1,-3 0-1,0-1 1,0 0-1</inkml:trace>
  <inkml:trace contextRef="#ctx0" brushRef="#br0" timeOffset="98020">29660 6112 10471,'2'2'1878,"0"0"-1178,35-4-350,-4 0-353,-9 1 1,7 0 0,3 0 0,0 0-1,-4 0-26,3 0 1,-3 0 0,4 0 10,-3 1 1,3-1-1,2 0 1,-1 1 0,-4-1-529,5 1 0,-3 0 1,-1 0 295,1 0 0,0 0 0,-1-1-149,-2 1 1,-1 0-1,0 0-399,-3 0 1,-1 0-1,-1 0-841,6 0 1,-3 0 1455,10-3 0,-19 2 0,-11 0 0</inkml:trace>
  <inkml:trace contextRef="#ctx0" brushRef="#br0" timeOffset="98163">29766 6218 12826,'32'-2'70,"0"1"0,0 0 0,2-1 0,1 0 0,-1 0-112,1 0 1,-1-1 0,1 1-779,-4-1 1,0 1 0,1 0 0,0 0 313,2 0 0,0 0 0,0 0 0,2 0 60,-5 1 0,1 0 1,1-1-1,0 1 0,2 0 446,-4 0 0,2 1 0,1-1 0,1 1 0,-2-1 0,-1 1 0,-3-1 0,3 0 0,-4 1 0,0 0 0,2-1 0,5 1 0,0 0 0,0-1 0,0 1 0</inkml:trace>
  <inkml:trace contextRef="#ctx0" brushRef="#br0" timeOffset="102897">27570 5874 13535,'5'3'3139,"0"0"-2646,-5-3-90,0 0-302,49 1-1740,-17-1 1,3-1 1419,-5 1 1,2 0-1,2-1 207,-1 0 0,3 0 0,-1 0 1,-3 0-540,-3-1 0,-2 1 0,1-1 520,2 1 0,1-1 1,1 1-1,-1 0-154,5-1 0,-1 0 1,0 1-212,-4 0 0,1 0 0,0 0-15,-1 1 0,1-1 0,-1 1 0,-2-1-362,6 1 0,-2 0 773,-6 1 0,1 1 0,-5 0 0,2-1 0,-2 5 0</inkml:trace>
  <inkml:trace contextRef="#ctx0" brushRef="#br0" timeOffset="103114">27715 6138 9265,'-23'7'1510,"1"0"1,-14 5 622,36-12-2114,0 0 1026,43 16-772,-14-10 1,6-1 0,2 0-1,-1 1-869,-3 0 1,-2 0 0,2 1-1,4-1 606,-7-2 0,4 0 0,1-1 1,2 0-1,0 0 0,0 0 0,-3 0 1,-2-1-227,4 0 0,-4 0 0,0 0 0,0-1 0,2 1 191,-4-1 0,2 1 0,0-1 0,1 1 1,1-1-1,-1 0 0,0 0-241,0 1 0,0-2 1,0 1-1,0 0 0,0 0 1,0-1-1,0 1-281,5 0 1,-1-1 0,1 1 0,-1-1 0,0 1 0,0-1-1,-1 1 1,0-1 0,0 1 0,0-1 0,-2 1 0,0-1-110,-1 0 1,-1 0-1,0-1 1,-3 1 0,-2-1 388,13-1 1,-6 0-1,0-1 1,-10-1 0</inkml:trace>
  <inkml:trace contextRef="#ctx0" brushRef="#br0" timeOffset="103821">28945 6615 6293,'6'-33'-58,"-1"1"1,0-1-1,1 1 1,-1 0 0,5-1-1,1 0 1,2 0 0,1 0-1,1 0 1,0 2-479,0 1 1,1 2 0,0 0 0,2 0 0,0 1 0,1-1 531,0 2 0,1-1 0,0 0 0,1 1 0,1 0 0,2 1 0,0 0-203,1 3 1,1-1 0,2 2 0,0-1-1,1 2 1,0 0 0,-1 0 0,-1 2 145,4-3 0,-2 1 1,1 1-1,0 1 0,1 0 1,1-1 1,-2 2 1,1 0 0,1-1 0,1 1-1,0 0 1,0 1 0,-2 1 0,0 2 58,1 0 0,0 2 0,-2 2 0,1 0 0,-1 1 0,1 0 0,0 0 0,-1 1 0,0 1 0,1 0 0,1 1 0,1 1 0,1 2 0,2 0 0,1 1 0,0 1 0,0 1 0,-1 0 0,-2 1 0,0 0 0,-2 1 0,0 0 0,0 1 0,-1 0 0,2 2 0,-1-1 0,2 2 0,0 0 0,0 0 0,-1 2 0,-1 0 0,-3 1 0,3 2 0,-3 2 0,-1 0 0,-1 2 0,-1 0 0,5 6 0,-1 0 0,-2 3 0,-1 0 0,-1 2 0,-2 1 0,-1 1 0,-2 1 0,-5-5 0,-1 0 0,-1 2 0,-2 1 0,-1 2 138,-2 0 1,-2 2 0,0 1 0,-2 2 0,-1 1 0,-1-1 0,-2 1-52,-1-2 1,-3 1-1,-1 0 1,-1 1-1,0 0 1,-2 0-1,1 0 1,0-1-61,0 2 0,0-1 1,0 1-1,0-1 0,-1 1 1,-1-1-1,-1 0 0,-2-1 7,1-3 1,-1 0-1,-1 0 1,-1-1 0,0 0-1,-1 0 1,-2-1-1,1 0 1,-2 0 85,-1-1 0,-2 0 0,-1-1 0,-1 0 0,0 0 0,0-1 1,0-1-1,0-1 0,0 0 0,0 1 1,0-1 0,0-1 0,0 0 0,0-1 0,-1 0-1,-2 1-16,0 1 0,-2 0 0,-1 1 0,0 0 0,-1-1 0,0-1 0,2-2 0,0-2 115,-6 3 1,1-4 0,0-1 0,0-1-1,-1-1 14,1-1 0,0 0 0,0-1 1,-1-1-1,-3-2-6,4-2 1,-3-1-1,-1 0 1,0-1 0,0-1-1,0 0 1,2-1-130,2 0 0,0-1 0,1-1 0,0 1 0,0-2 0,-2 0-26,-1 0 0,-1 0 1,-1-1-1,0 0 1,0-1-1,-1-2 1,2-1-59,-1-1 1,0-2 0,0-1 0,0-1 0,1-1 0,1 1-1,1-1-34,0 1 0,3-1 0,0 0 0,0 0 0,-1-1 0,0-1 8,-2 0 1,0-1 0,-1 0 0,0-1 0,0-1 0,0-1 0,2-1 4,1-1 1,0-1-1,1-1 1,0 0 0,1-2-1,0 0 1,1-1-70,-1-2 0,1 0 1,0-2-1,1 0 0,0 0 1,1-1-1,-1 1 74,1 0 1,0-1 0,-1 1 0,1-1 0,1 0 0,1 0-1,2-2 2,2 2 1,0-2 0,1 0 0,1 0 0,2 0 0,1 0 0,3 1-1,0-2 0,2-1 0,2 1 0,2 0 0,1 0 10,0-1 1,2-1 0,1 0 0,2 0-1,1 0-10,2 0 0,2-1 0,1 0 0,2 0 0,1 0-58,1 0 0,2-1 1,1 1-1,3 0 1,3-2-6,-2 8 0,2 0 0,1-1 0,3 0 1,0 0-1,2-1 0,1 1 0,0 1 0,1 0 21,-2 3 0,1 0 0,1 1 1,1 0-1,1 0 0,0 0 1,1 0-1,0 1 0,0 0 1,0-1-1,-1 1 17,-1 1 0,-1 0 0,1 0 0,0 1 0,0-1 0,0 0 0,0 1 0,1 0 0,-1 0 0,1 1 0,1 0 1,-1 1 10,2 0 0,-1 1 0,1-1 0,0 1 0,0 0 0,1 1 0,0 0 0,0 1 0,0 1 0,0 0 0,1 1 0,-1 1-3,3-1 0,2 2 0,-1 1 0,1 1 1,0 0-1,0 1 0,0 1 0,-1 0 0,0 0 1,-1 0-1,-1 1 17,1-1 0,-2 1 0,0 0 0,-1 1 0,0 0 0,1 1 0,-1-1 0,2 2 0,0-1-1,2 1 1,1-1 0,2 1-1,0 1 1,0 0 0,0 0 0,-1 1-1,-1 0 1,-1 1 0,-2 1-1,3 1 0,-2 1 0,-1 1 1,-1 1-1,-1 0 0,0 1 0,1 0-6,-1 0 1,-1 0 0,0 1-1,-1 1 1,1 0 0,1 2 0,-1 1-19,2 2 1,2 1-1,-1 2 1,1 1-1,-1 0 1,0 0-1,-1 1 1,-3-1-6,3 2 1,-2 0-1,-1-1 1,-1 2 0,1 0-1,0 2 2,-4-2 0,1 1 0,0 1 0,1 1 0,-2 0 0,-1 0 0,-2 0 0,-2 0-37,2 7 1,-3 0 0,-2 0-1,-2 0 1,-2 2-297,-1 0 1,-3 1 0,0 0 0,-2 1 0,-1-1-288,0-2 1,0-1 0,-1 1 0,-2 0-1,-3 0 648,-3 6 0,-4 1 0,-2 0 0,1-2 0,1-4 0,4-2 0,1-4 0,-3 0 0,-6 3 0,0 0 0,0 0 0</inkml:trace>
  <inkml:trace contextRef="#ctx0" brushRef="#br0" timeOffset="105883">28919 6668 10741,'3'-27'170,"1"0"1,-1 0 0,1-1 0,1 0 0,1 1-129,2-1 0,0 1 0,2-1-1062,2-3 1,0-1 0,2-1 1138,-2 8 1,0 0 0,2-1 0,1-1 10,1 2 0,2-1 1,1 0-1,1 0 0,0 0 1,-1 2-451,1-1 0,-1 2 0,1 1 1,0-1-1,2 0 320,0-1 0,2 0 0,1-1 0,0 0 0,2 1 0,0 1-86,0 3 0,1 0 1,1 1-1,0 1 0,1 0 1,-1 0-1,-1 1 110,4-2 1,-1 0 0,0 2-1,1-1 1,2 0-170,-4 2 1,3 0 0,0 0 0,1 0 0,1 0 0,0 2-1,-1 0 184,1 2 1,-1 1 0,1 1-1,0 1 1,0 0 0,1 0 0,0 2-62,-2 0 1,0 1 0,0 1-1,1 0 1,0 1 0,0-1-1,0 1 1,-1 0 21,0-1 0,0 1 0,0-1 0,0 1 0,-1 0 0,1 0 0,-1 2 0,0-1-2,3 2 0,0 0 1,0 1-1,0 1 1,-2 0-1,0 0 1,-3 1-28,2 1 0,-3 0 1,-1 0-1,1 2 1,2 1-32,2 1 1,2 2 0,0 1 0,1 0 0,-2 1-1,-1 0 15,-4-1 0,-2 0 1,0 1-1,0 1 0,2 2 25,0 1 0,2 1 1,2 1-1,0 1 1,-2 3-1,-2 1 0,-3 3-40,-4 2 1,-3 3 0,-2 2 0,-2 1 0,0 1 0,-1-1 0,1-2 32,1 1 0,0-1 0,-1 0 0,0 0 0,-2 1 0,-3 2-1,-1 1 1,-2 2 0,-1 2-1,-2 0 1,-1-1 0,-2-1-1,-2-3-26,-3 0 0,-3-1 1,-1-2-1,-2-1 1,0 2-78,-1 1 1,-2 0-1,0 0 1,-1-1-1,0 1 4,-2 0 0,0 0 0,-2 0 0,1 0 0,-2-1 69,0 1 0,0-1 1,-2 0-1,1 0 0,-1-1 53,0 0 0,-1 0 0,0-1 0,0 0 0,0 0 5,0-2 0,1 0 0,-2-1 0,1 1 0,-3 0 41,1-1 0,-2 1 0,-1 1 0,0-2 0,0 0 0,2-2 6,0-1 0,2-2 0,0-1 0,-1 0 1,0 1 75,0-2 1,0 2 0,-1-1 0,-1-1 0,0 0 0,0-3 167,-5 1 0,-1-3 1,0-1-1,0 0 0,2-2-119,1 1 0,3-2 0,-2 0 0,-3 0 6,0-2 1,-3 1 0,-1-1 0,-2 0-1,0-1 1,1-2-44,0-1 1,-1-1 0,-1-1 0,1-1 0,1 0 0,0 0-214,-3 0 1,1 0-1,1 0 1,-1-1-1,0 0 69,2-1 0,-1-1 0,-1 1 1,1-2-1,1-1 0,1 0-94,-2-3 0,1-2 0,1-1 0,1 0 0,1 0 19,-1 0 0,1 0 0,0-1 0,-3-2-32,6 1 0,-2 0 0,-1-1 0,-1-2 0,0-1 0,0-1 0,2-1-136,3 0 1,1-3 0,0 0 0,0-2 0,1 0-1,0 0 1,1 0 0,-1 2 107,-3-5 1,0 2 0,0 0 0,1 0 0,1-2 0,0-1 105,1-1 0,0-1 0,-1-2 0,2 0 0,1 0 1,3 1-1,2 1 10,0-6 1,4 2 0,3 0-1,0-1-56,0-2 0,1 0 0,2 0 0,0-1-57,2 1 1,1-1-1,1 0 1,3-3 118,1 6 1,0-2 0,2-2-1,2 0 1,1 0 0,2-2-68,1 9 1,2-2 0,1 0 0,2-1 0,0 0 0,1 0 0,-1 1 0,1 0 0,-2 1 78,1-4 1,0 1 0,-1 0 0,1 1 0,1-1 0,0 1 0,3 0-14,0 1 0,1-1 0,1 0 1,1 0-1,0 1 0,2 1 1,-1 2-1,2 2-190,4-2 0,1 3 0,1 1 0,1 2 0,-2 0 0,0 2 213,-3 0 0,-1 2 0,0 0 0,0 1 0,3-1 0,0 1 0,3 0 0,2-1 0,-1 1 0,0 0 0,-3 3 0,-5 1 0,12-4 0,-5 2 0,-4 5 0,0 1 0,0-1 0</inkml:trace>
  <inkml:trace contextRef="#ctx0" brushRef="#br0" timeOffset="108550">22291 2249 13098,'4'1'1537,"-2"0"398,-2-1-1775,11 43-155,-4-14-190,-1-3 1,2 5 0,0-1 189,0-4 1,1 0 0,-1 0-1496,2 6 1,0-1 1490,1 2 1,0-4-790,-1-5 884,-5-12 86,0-1 28,-4-10 389,4-10-599,2-3 1,3-8 1,2-2 913,-2 3 0,1-1-918,3-5 0,1-3 0,2-2-8,-2 3 1,1-1 0,1-1-1,-1 2-319,2-4 1,-1 1 0,2-1 317,-3 4 0,1 0 0,0-1 1,0 4-21,3 1 0,-1 2 1,0 1-456,2-2 1,2 1 459,0 1 0,4-1 0,-1 3-704,0 4 1,1 2 0,-1 1 677,6-4 0,0 2-9,4 0 1,-2 4-253,-8 6 0,-3 1-562,14-1 215,-14 2 0,0 1-1179,6 1 1759,4 4 1,-17-2-1,1 2 1</inkml:trace>
  <inkml:trace contextRef="#ctx0" brushRef="#br0" timeOffset="108900">22873 2289 13050,'-12'14'566,"0"0"1,-4 8 0,0 1-380,2-4 1,-2 2 0,2 1-58,0 4 1,2 1 0,-1-1-319,-3 5 1,1-2-1452,7-4 1,1-2 839,-3 10 1450,9-27-651,4-4 701,3-6-594,5-4-1520,6-11 0,2-2 1360,-6 7 0,0 0-19,8-10 1,2-2 30,-1 4 0,-1 0 41,-7 5 0,0 0-3,11-4 0,0 1-5,-1-4 83,-4 13 1,1 2 131,-2 1 113,3 6 456,-14 27-678,-4 1-355,-1-5 0,-2 0 297,0 14-45,-3-3 1,0-1 29,-1 6-25,-1-10 0,1-1-106,-2-8 2066,1-5-2828,0-3 1010,-1-4-3056,0-3 2155,-6-6 1,7 1 0,-4-2 0</inkml:trace>
  <inkml:trace contextRef="#ctx0" brushRef="#br0" timeOffset="109144">22066 1786 16349,'31'-2'416,"-1"0"0,-7 0 1,3 1-328,2 1 0,6 0 0,4 1 0,0 0 0,-4-1-909,-3 1 1,-3-1 0,1 0 0,4 1 557,-3-1 1,3 0 0,3 1 0,0-1-1,1 0 1,0 0 0,-2 1 232,-2-1 1,-1 0 0,1 0-1,-1 1 1,0-1 0,1 0-1,-1 0-169,1 1 1,-1-1-1,1 0 1,0 1-1,-1-1 1,1 1 0,-1-1 97,3 0 0,1 1 0,-1-1 0,0 1 0,-2-1 0,-2 0-44,1 1 1,-1-1-1,-2 1 1,1-1-576,4 1 0,1-1 0,0 0 0,-4 0-229,-1 0 1,-3 0 0,0-1 947,3-1 0,1 0 0,-7-1 0,-1-1 0,-12-2 0</inkml:trace>
  <inkml:trace contextRef="#ctx0" brushRef="#br0" timeOffset="109594">22781 1098 13756,'4'25'298,"1"1"1,-4 6 0,-4 1-173,-5-5 0,-3-1-906,0-5 1,-1 1 0,0-1 868,-3 5 1,-1-3 118,-4 0 1,-1-3 543,-9-3-522,7 0-1,2-13-220,0-4-567,4-4 435,-7-6 398,7-13-275,4 2 53,5-1 0,1-4 431,5-6 1,2-1-485,1 5 0,2 0-343,3-7 0,4 2 341,1 12 1,1 3-1,2-1 1,1 1-20,2 1 0,1 1-28,2 0 0,1 2-9,1 1 1,2 1 7,0 3 1,3 1 0,0 0-563,4 1 1,0 1 0,0 1 540,0-1 0,0 1 1,1 1-408,4 2 0,1 0 0,-4 2-372,0 0 0,-2 3-704,2-1 0,-1 2 1554,-6 3 0,-4 0 0,-2 0 0,-1 2 0</inkml:trace>
  <inkml:trace contextRef="#ctx0" brushRef="#br0" timeOffset="111001">25969 1733 12666,'-7'1'2196,"1"-1"-547,-27-7-1369,15 5-280,-9 0 0,-1 2 68,5 5-52,4 2 1,1 2-367,-7 16 235,6-3-176,8 7-428,13 3 380,4-5 39,4-3 1,2 1 48,3-2 0,2 0-847,0 0 1,0 0 1078,0 0 1,-1-2-80,3 10-1068,-12-11 1,-2-1 1271,0 9 199,-9 4 98,-8-14 74,-11-6 1,-4-2-442,10-3 1,-2-2-189,-11 3 0,-1-3 27,5-3 1,2-2-444,-11-3 47,14 1 1,1-1-878,1-6 1398,6-10 0,6 11 0,5-6 0</inkml:trace>
  <inkml:trace contextRef="#ctx0" brushRef="#br0" timeOffset="111201">26339 1799 13187,'5'5'1698,"-1"-2"-993,-20 30-1930,2-7 1257,3-3 1,-3 5 0,2-2-87,-2-3 1,1 1-397,4 1 1,2 3 0,0-2 326,-1-4 0,1-2 47,5 6 0,2-2-478,-2 3 350,2-7-1065,0-5-546,0-6-1462,3-9 2975,0-10 0,1 2 1,-2-2-1</inkml:trace>
  <inkml:trace contextRef="#ctx0" brushRef="#br0" timeOffset="111434">26273 1799 13176,'4'6'3276,"-1"-2"-3239,-3-4-82,37-23-1017,-18 20 0,1 0 1014,10-9 1,1 1 29,-6 11 0,-2 3 18,11 4 36,-11 7 1,-2 5 188,-9-1 0,-2 3-112,5 2 1,-5 3 150,-16 4 1,-6-1-152,3-10 1,-3-2-66,-4 2 1,-5 0 0,0-1-1620,-10 2 1,-1-3 1382,0 1 1,0-1-127,-1-3 1,2-2-711,10-5 0,1-1 149,1-1 0,1 0-2309,-14 3-93,6-3 3283,5-3 1,11 0 0,3-2 0</inkml:trace>
  <inkml:trace contextRef="#ctx0" brushRef="#br0" timeOffset="111794">26935 1654 4763,'3'4'2773,"-1"-1"503,-2-3-1661,-41 36-1443,26-17 1,-1 2-163,-2-1 0,-2 1 0,1 1-9,4 2 1,1 2 0,2-2-50,1 0 1,2-1-25,-4 8 1,2-1 5,5-10 1,3 1-428,3 14 0,4 0 225,0-13 1,1-1-97,4 11 0,4-2-665,5-12 0,2-4-399,11 6 1585,0-11 0,-1-3 0,-9-3 0,11-4 1</inkml:trace>
  <inkml:trace contextRef="#ctx0" brushRef="#br0" timeOffset="112217">27120 1733 14299,'1'3'546,"0"0"524,-1-3-1196,2 37-882,2-17 1008,-1 6 0,2 1-1351,7 0 1253,3 1-462,3 0 65,-5-12 1,1-1-2080,12 9 1171,-1-4-590,-7-11-51,-10-7 2149,1-7 0,-5 4 0,0-4 0</inkml:trace>
  <inkml:trace contextRef="#ctx0" brushRef="#br0" timeOffset="112408">27437 1786 9982,'2'3'2135,"-1"-1"160,-1-2-2057,-25 43-177,16-28 1,-1 2-245,-3 5 0,-4 3 0,0 3 0,2-2 182,0 5 0,1 0 0,-1 0-703,-3 1 1,-1 0 0,2 0 689,3-1 0,1 1 0,0-2-62,-3 2 1,1-2 73,0-1 1,0 0-917,1-3 1,0-1 700,2-3 0,-1 0-528,-2 1 1,1 0-895,3-6 1,0-1-1639,-8 11 1857,4-15 1420,12-14 0,-3 1 0,6-2 0</inkml:trace>
  <inkml:trace contextRef="#ctx0" brushRef="#br0" timeOffset="112605">27173 1574 14435,'37'2'-547,"0"0"1,-2-2 0,-3 1 0,-8-1 0,-5-1 0</inkml:trace>
  <inkml:trace contextRef="#ctx0" brushRef="#br0" timeOffset="112851">27398 1442 11468,'5'6'2101,"-1"-1"-1273,-4-5-32,67 41-761,-50-29 0,1 1-628,7 5 1,5 4 0,-3 0 736,-6-2 1,-2 1 0,-3 0-1185,-1 5 1,0 1 1133,0-2 0,1 1 1,-3-1 15,-4 4 1,-4 2-470,-5-4 1,-2 3-1,-2 0 1,-1-3 379,-2 9 0,-2-1-21,1-9 0,-2 2 0,0 0 0,-1-5-48,-8 3 1,-2-5-99,-1 2 1,-2-2-120,-1-1 1,-1 0-529,-1-1 1,-1-1 8,1 0 0,-4-1 708,6-4 1,-3 1 0,0-1 0,4-2 0,1 1-1,2-2 1,-4 1 0,1-1 0,0 1 0</inkml:trace>
  <inkml:trace contextRef="#ctx0" brushRef="#br0" timeOffset="115394">24209 1905 9211,'4'6'2811,"0"0"-2811,-4-6 227,0 0-350,35-26 63,-15 14 0,2 0 145,5-5 0,0 0-161,-3 5 1,-3 2 319,-1 3 47,-4 1-31,-5 3-21,-3 2-149,-2 1 198,0 3-206,5 6-82,1 2-98,11 11 98,-5-7-1597,9 5 1389,-4-9-627,4-6 0,2-2 671,-10-2 0,0-2-39,12 1 0,1-4-370,-6-3 1,-3-2-715,6-4 1287,0 0 0,-3 0 0,-15 5 0,14-4 0</inkml:trace>
  <inkml:trace contextRef="#ctx0" brushRef="#br0" timeOffset="115702">24236 2156 12591,'22'-12'-15,"1"0"0,0 1 1,9-6-1,-3 3 295,4 1 51,-2 4 0,1 1-201,-12 3 0,-1 1-507,12-1 0,-1 0 601,-2 4 61,5 4-285,-9 1 226,9 8-262,-10 0 78,0 1-42,-2-4-90,-3-5-215,5-2-182,4-2-594,4-3 80,-5-1 0,3-3 635,-1-1 0,1-2 0,-2 2 1,0 0-1,-2 0 0,4-2 1,0-1-1</inkml:trace>
  <inkml:trace contextRef="#ctx0" brushRef="#br0" timeOffset="117819">22609 3440 11205,'6'5'1005,"-2"0"-472,-4-5 431,0 0-252,1 30-659,-2-11 0,-1 2-415,1 7 1,-2 1 362,-1 0 0,-1-2 40,0-5 0,-1-2-11,0 0 1,-2 1 173,-6 1 1,-3 4-1,-2-1 1,1-3-72,-2 1 0,-2-2-98,-1 6 1,-3 2-1,2-8 14,3-14 0,2-4 0,-3-3-94,-5-6-193,10-6-56,-3-15 256,13 7 0,2-1-362,-1-1 1,2 0 420,7-13 0,5 1-562,-2 12 0,2 1 576,5-8 0,2 1 14,-2 10 0,1 0-46,9-4 0,2 1 29,4 1 0,2 1-31,-1 0 1,2 2-3,-6 5 0,3 2 0,-3 1-73,-2 2 0,-1 1-20,8-1 0,-2 1-326,8 2-1219,-11 2 1,0 1-1345,2 0 773,9 3 2210,-28-2 0,-5 2 0,-3-2 0</inkml:trace>
  <inkml:trace contextRef="#ctx0" brushRef="#br0" timeOffset="118102">23151 3717 16912,'-1'-7'50,"0"1"-50,1 6 115,0 0-221,56-1-1600,-24-1 1334,-3 1 1,6-1 0,-6 1-674,-8 0 0,-3 0 189,5-1 1,-2 1-2317,-1 1 2525,-9 1 0,-6 0 0,-4 0 0</inkml:trace>
  <inkml:trace contextRef="#ctx0" brushRef="#br0" timeOffset="118253">23072 3876 13381,'2'4'1526,"0"-1"-1330,34 2-1668,-10-3 1088,-2-1 1,6 0 0,-3-2-172,-2 0 0,-1-2-425,10 0 0,0-1 980,-2-2 0,-3 0 0,1 0 0,4-1 0</inkml:trace>
  <inkml:trace contextRef="#ctx0" brushRef="#br0" timeOffset="118887">24580 3413 12241,'-27'-5'1145,"1"1"1,-6 0-861,6 2 1,-5 1 0,4 2-1925,5 1 1,1 1 1286,1 2 1,1 1 457,-9 6 775,9 11-1021,4 5 75,2 2-5,9 1 26,6-8-38,2 1-220,-1 1 168,13 0-104,-3 2 0,0 1 148,-1-10 1,1 0 68,4 10 1,-3 1-28,-7-7 1,-2-1 128,2 9 135,-9 5-17,-7-16 110,-11-8 1,-4-1-257,-6 1-53,4-4 0,0-1-501,-1-5-2482,-4-8-294,11 1 3006,3-12 0,13 12 1,3-3-1</inkml:trace>
  <inkml:trace contextRef="#ctx0" brushRef="#br0" timeOffset="119070">24805 3519 8802,'3'2'1871,"-13"30"-124,-2-9-1653,2-2 0,-2 4 0,2-2-142,0-2 1,1-1 459,-3 7 1,1 1-1230,3 6 1,3-2 236,1-12 0,1-1-748,0 10 1,1-2-831,2-8 2453,5-4 1,-4-7 0,3-3 0</inkml:trace>
  <inkml:trace contextRef="#ctx0" brushRef="#br0" timeOffset="119303">24778 3545 13000,'1'5'992,"0"-2"237,-1-3-1229,35-29-62,-12 24 0,1 2 91,10-9 1,-1 3-241,-6 11 1,-2 6 270,-6 7 1,-4 4 12,-3 10 11,-7 0 0,-3 1-13,-5-11 0,-3 0 255,-6 5 1,-5 2 0,0-4-858,0-4 0,-2-2 457,-6 2 0,-3 1 1,1-4-125,5-6 1,1-2-740,-13 3 1,0-2 936,12-7 0,2 0 0,-11 2 0,12-5 0</inkml:trace>
  <inkml:trace contextRef="#ctx0" brushRef="#br0" timeOffset="119527">25347 3453 13936,'6'1'2766,"-2"0"-1635,-4-1-792,-63 33-337,41-12 1,0 0-619,-4-2 0,-4 1 0,5 2 520,6 1 1,4 3 0,3-2-27,2-2 1,2 0-54,-1 6 0,2 0-100,3 9-281,5-14 1,2 0-364,4-2 1,2-2 209,0 1 1,1-3-1162,19 6 231,-11-18 1,1-3 818,18-3 1,-8 1 0,-11-5 0</inkml:trace>
  <inkml:trace contextRef="#ctx0" brushRef="#br0" timeOffset="119903">25585 3598 16545,'6'3'1218,"-1"0"-888,-5-3-545,0 0-46,15 34-495,0-8-230,-3-3 0,1 0 214,7 3-1809,2-7 41,-1-7 1429,0-2 72,-6-8 53,-7-7 300,-1-4 258,-2-5-221,0-3 1690,-1-17 9,-3 13 1223,1-9-1243,-2 21 1398,-2 5-1577,1 3-108,-2 4 771,-7 10-808,-1 3 0,-2 2-1073,0 0 1,-2 1 569,-3 6 0,-2 2-34,2-5 0,-2 1 0,3-1-1615,-1 5 1,1 0 1446,0-4 0,-2 2 0,1 0-100,-1 6 0,2 1 0,1-3-411,-1-1 1,0-1 401,1-1 1,0 1 0,1-2-889,3-6 0,1-3-381,0 0-1900,-1-2 3246,13-32 1,-1 10 0,2-10 0</inkml:trace>
  <inkml:trace contextRef="#ctx0" brushRef="#br0" timeOffset="120072">25559 3426 13384,'1'7'2122,"0"-1"-1917,-1-6-152,0 0-123,50-12-1569,-26 9 1,1-1 899,-1 0 1,2-1 0,-1 0 342,3 2 0,-3 0-109,7 1 505,-12-1 0,-2 0 0,0 1 0,3-2 0</inkml:trace>
  <inkml:trace contextRef="#ctx0" brushRef="#br0" timeOffset="120520">26022 3294 15834,'17'24'79,"0"0"0,0 1 0,-1-2 0,-1 0 0,-3 1 4,-6 0 0,-2 2 0,-2-1-1722,2 7 1,-1 1 1411,-3-3 1,0 1 0,-2 1 209,-3 2 0,-1 0 1,-3 1 16,-2-1 0,-1 1 0,-1-1 0,0 0 0,0 0 0,-2-1-3,-1-7 1,-1-1 0,-1 0 0,1-4-12,-5 3 0,-1-3-638,3-3 1,-2 0 0,1-3 448,-2-1 0,-1-2-497,-6 1 0,-2-1-939,6-4 1,1-2-1,1 2 1,2-4 1425,-4-8 1,19 3 0,4-6-1</inkml:trace>
  <inkml:trace contextRef="#ctx0" brushRef="#br0" timeOffset="120973">26273 3810 9111,'-6'-4'1056,"0"1"641,6 3-2464,0 0-1308,25 1 865,-18 0 1028,18 0-1131,-23 0-1778,-5 0 3091,-2 1 0,2 0 0,-1-1 0</inkml:trace>
  <inkml:trace contextRef="#ctx0" brushRef="#br0" timeOffset="121553">26710 3506 14843,'2'27'85,"0"0"1,1 11 0,-2-1-86,-1-13 0,-1 1-397,0 3 1,0 4 0,0-2 373,0 7 1,0-1-1071,0-8 1,0 0 0,0-1 945,1 2 1,-1-3 154,1 9 1048,0-24-779,0-5-207,0-4-70,1-2-187,5-15-160,8-18 91,-6 14 0,0-2 176,2-5 0,-1-1-46,-2 4 0,0 1-31,-1-3 1,0 0 44,0-1 0,-1-1 75,1-1 1,-1-3 11,0 4 1,0-4-1,0-1 1,0 3 95,2 3 1,1 2 0,-1-2 22,-1-1 1,0-4 0,-1 1-1,1 4 392,6-6 0,-1 4-282,-5 9 1,-1 2-169,7-18 2933,-6 23-3092,6 4 176,9 4 9,4 1-266,7 2 246,-2 3-775,3 1 741,-1 2 32,-11-2 1,3 1-65,3 1 1,2 2 0,-1-2-102,3 1 1,1 0-330,-3 1 0,2-1 1,-3 1 191,-6-2 0,-2 1-74,-2-1 0,0 0-1750,11 4 157,-7-1-63,-8 0 1992,-12 2 0,0-5 0,-6 1 0</inkml:trace>
  <inkml:trace contextRef="#ctx0" brushRef="#br0" timeOffset="121870">27173 3664 13240,'-1'-5'1316,"-19"27"1,-6 13-1219,9-5-865,0-5 1,-2 4-1,4-4 655,4 4-11,5 3 613,3-12-765,1 0 650,3-14-51,4-5-83,1-6-162,6-4-79,12-17-54,-3 2-3,-6 6 0,2-1-166,0 0 1,1 0 0,-1 0-31,0 2 1,0 0 247,10-11 1,-1 3 4,-2 5-5,-4 6-992,-6 5 1025,-5 5 53,-3 2 320,-2 6 97,-2 23-445,0-4-348,-2 3 1,0 1 283,-2 3-331,0-5 0,1-1-775,-2 7 2,0-3-789,1-11-1263,0-11 3167,0-3 0,1-1 0,-1-2 0</inkml:trace>
  <inkml:trace contextRef="#ctx0" brushRef="#br0" timeOffset="124077">22939 3188 11902,'-9'-1'2689,"2"0"-2082,7 1-803,0 0-154,-12 0 269,9 0-25,-9 0 61,12 0-252,1 0 297,2 0 81,0 1-75,4 1-6,0 1 0,0 3-39,0 0 39,-1 2 235,1 18-92,-6 6-359,-1-12 0,-1 0 283,-3 0 0,-1-2 23,-8 8-37,-2-1 45,-1-4 45,0-2 151,-1 0 193,6-7-487,2-3-33,6-6-217,4-3 250,3 0 9,4 0 593,7-1-601,2-1 1,3-2-229,6-2 0,1 0-698,2-1 1,0 0 276,1-1 1,0 0-735,-8 2 1,-1 0-194,-2 1 0,0-1 1575,1 0 0,-2 0 0,-1 0 0,-1 0 0</inkml:trace>
  <inkml:trace contextRef="#ctx0" brushRef="#br0" timeOffset="125955">29144 3029 13229,'4'3'1734,"-1"-1"-68,-3-2-1226,2 43-3717,-1-11 3283,-1 3 0,1 3-6,-1-13 0,0 0 0,0 0-66,1 12 0,0-1 31,-1 0 0,1-2 17,0-8 0,1-3 1019,2 0-965,-1-11 716,0-4-332,2-9 101,12-14-339,2-3-871,-1-2 1,4-4 0,-1 1 688,-2 1 0,-1 1 0,2-2 0,1-3 0,0 2-171,-5 4 1,-1 0-1,0 0-23,0 0 1,1-1 0,-1 0-54,7-8 1,0-1-720,0 1 1,-3 2-7,-3 4-1035,1 0-1154,-11 16 2975,-1 6 1,-2 0 0,-1 3 0</inkml:trace>
  <inkml:trace contextRef="#ctx0" brushRef="#br0" timeOffset="126275">29792 3228 13084,'-20'-1'1638,"1"0"0,-4 3-1147,-9 5 1,-1 2-2666,3 6 2112,11-5 1,1 2-557,-9 13 126,9 2 147,3-2-61,9-3-92,3-6 265,14-7 543,-2 0-669,13-9 1,4-6 116,-5-1 0,1-1-75,5 0 0,0-3 288,1-5 1,-4-1 31,-3-4 141,-3 8 1,-1-1 1704,-4-5-408,3 8-303,-9 2-1200,-5 7-814,-2 3 472,2 14-1954,3 1 415,2 6 721,4-6-321,-2-9 1543,3-3 0,-6-2 0,0-1 0</inkml:trace>
  <inkml:trace contextRef="#ctx0" brushRef="#br0" timeOffset="126522">30017 3215 6089,'7'5'3276,"-1"0"0,-6-5-965,0 0-2364,10 45 53,-8-20-20,4 2 0,-2-1 172,-4-7 52,0-13 28,0-2 292,0-4-1078,2-8 554,2 0-245,5-10 0,3-1-33,4-3-251,1-2 0,3 0-1110,-1 3 1,1 1-1,-4 3 1,-1 1 1019,6-4 0,-3 3 1,-9 8-1,1 0 0</inkml:trace>
  <inkml:trace contextRef="#ctx0" brushRef="#br0" timeOffset="126712">30440 3016 12910,'3'8'2425,"0"-3"-1610,-3 25-860,0 0-278,0-7 0,0 1 243,3 1 0,0-2-1331,4 4 955,6 8-34,-1-15-363,10 2-2424,5-10 0,-2-1 3241,6-14 1,-21 1 0,1-3 0</inkml:trace>
  <inkml:trace contextRef="#ctx0" brushRef="#br0" timeOffset="126955">30798 3029 13927,'0'7'2229,"0"-2"-689,0-5-1325,-25 39-1854,7-14 1,-2 3 1192,4-5 0,-2 4 0,0 1 0,1-2 486,-3 3 0,0-1 1,1 1 41,-1 1 0,1 1 0,0 0-68,0 1 0,1 1 0,1-1-30,4-8 0,0 0 1,1 0 13,-4 6 0,0 0 0,1 0-76,-1 0 1,0-1 0,1-3-87,2-1 0,0-1-57,-7 10 0,2-4 704,6-11-2376,0-2 263,6-8-294,1-3-1353,4-9 3918,3-9 0,-1 6 0,1-5 0</inkml:trace>
  <inkml:trace contextRef="#ctx0" brushRef="#br0" timeOffset="127272">30321 2963 4629,'-7'-6'3268,"2"0"-910,5 6-2358,0 0-765,79-6-445,-53 3 0,1 0 301,6 0 0,4-1 0,-5 1-730,-7 0 1,-4 0 1854,4-3 1,-12 4 0,-5-1 0</inkml:trace>
  <inkml:trace contextRef="#ctx0" brushRef="#br0" timeOffset="127505">31089 2871 11818,'1'5'2151,"0"-2"-1654,13 16 0,2 4-2675,-2 6 2201,-2-8 0,1 3 1,-3-1-2,-5 1 0,-3 1-18,-2 0 1,-3 3 0,-1 0-2,-3 2 0,-3 0 0,0 0-431,1 0 1,-1-1-1,-3 1 188,-1-6 1,-3 1 0,0-2 0,1-2-844,-5 2 0,-1-2 696,4-3 1,-2-1 0,2-2-446,-1-2 1,0-1 474,-7-1 1,2 0 0,0-1 0,-5-1-1</inkml:trace>
  <inkml:trace contextRef="#ctx0" brushRef="#br0" timeOffset="127755">30559 2857 13081,'-6'-6'3276,"1"2"-2850,-15 14 0,-5 11-1519,9-1 1,0 4 0,0 0 892,-5-1 1,-2 0-1,2 1 185,3 5 0,1 3 1,4-2-20,4-3 0,1-1 1,3 1-276,0 1 1,1 0 0,0-1 167,1 1 0,0 0 0,1-1-102,4 10 1,2-2-90,2-11 1,1-2-208,3 1 0,2-2-289,2-1 0,1-1-221,1-1 0,3-1 1049,11-1 0,0-2 0,-2 2 0,-8-10 0,-1 0 0</inkml:trace>
  <inkml:trace contextRef="#ctx0" brushRef="#br0" timeOffset="128057">31684 3254 15573,'3'3'-249,"-1"-1"-844,-2-2 1,0 0 0</inkml:trace>
  <inkml:trace contextRef="#ctx0" brushRef="#br0" timeOffset="128506">31909 3016 13100,'2'7'1555,"0"-2"-1279,-7 17 0,-2 4-3259,-1 4 2911,-1 5 1,1 3-395,3-6 0,1-2 228,1-8 0,1 1-182,1 14 1,2-2 528,2-7 902,2 2-632,-1-25 61,3-14-440,0-1 0,5-12-35,-2 5 0,2-2-100,2-3 1,1-1 295,1 0 1,1-1-129,-1 4 1,1-1 0,-1 2-774,0 1 0,-1 2 894,6-6 0,-1 1 294,4-3 523,0 4 71,-11 10-989,-2 3 70,-9 8 180,0 11 10,-6 3-198,12 13-110,-9 2 1,-1 2-44,4-12 1,0 1-568,-2 13 1,-1-2 182,-3 0-774,0 5-759,0-13-1322,-1 3 3203,1-15 0,1-6 0,1-3 0</inkml:trace>
  <inkml:trace contextRef="#ctx0" brushRef="#br0" timeOffset="133458">28205 3889 11325,'-1'3'2633,"1"0"643,0-3-2817,17-24-227,-4 11-84,0-3 1,2-1-33,0 5 1,1 2-217,8-5 1,1 1-1035,-4 2 1,0 0 1015,6-2 0,-1 2-176,8-2 3,-16 6 0,0 1-206,0 0 0,1 0-1142,10-4 1,-1 1 1020,4-2 0,-12 5 1,-2 1-1,-12 3 1</inkml:trace>
  <inkml:trace contextRef="#ctx0" brushRef="#br0" timeOffset="133609">28231 3982 13432,'3'7'926,"0"-1"-1088,-3-6-216,42-9-715,-19 1 1,1-1 0,1 0 623,2 0 1,0 0 0,0 0 0,9-5 0,-5 1 0,-8 1 0</inkml:trace>
  <inkml:trace contextRef="#ctx0" brushRef="#br0" timeOffset="135979">11986 6919 13684,'2'5'2267,"1"-1"-794,-3-4-1361,5 44-116,-1-17 0,0 1-1089,-1-3 1,1 2 0,0 0 665,2 10 0,1-1 431,-2-10 0,1-1-532,-1-1 1,2 0 531,-1-1 0,0-1-4,0-3 0,0 0 5,0 2 1,1-1 260,3 8-154,-2-6-17,-3-13-103,-3-13 2451,2-5-2373,7-19-115,0 0 1,1-3 779,-3 6 1,0 0-797,3-8 1,0 0-91,-5 8 0,-1 2 36,4-11-188,-4 7 1,0 0-828,-2 7 1,0 1-320,2-13-1828,-1 7 2960,-4 21 0,1 0 1,-2 4-1</inkml:trace>
  <inkml:trace contextRef="#ctx0" brushRef="#br0" timeOffset="136375">12674 7170 10177,'0'6'3276,"0"-2"-464,0-4-2599,-49-3-48,17 17-779,1-10 0,0 2 675,14 7 1,3 2-37,2 0 0,2 0 238,-5 9-421,6-4 0,3 1-388,8 0 288,3 2 29,10-16-74,10-11 18,-2-4 24,9-8-376,-6-8 0,-1-4 423,-11 14 0,-1-2 355,5-6 0,0-3 0,-3 4 1293,-5 1-6,3-5-1039,-11 26-336,-1 4-8,-1 16-132,0-4 6,2 9-549,4-1-84,1-6-266,4 4-147,0-10 1127,13-1 0,-14-6 0,9-1 0</inkml:trace>
  <inkml:trace contextRef="#ctx0" brushRef="#br0" timeOffset="136696">12978 7144 12221,'-3'29'-38,"0"1"0,0 0 0,0 0 0,0-1 0,2-7 77,0-4 669,-2 3-456,-4-20-224,1-3-36,-3-19 0,5 2 8,1-9 5,8-6 108,0 10 1,2 1-422,3 3 0,1 1 353,0-2 0,0 2 11,12 4-50,-5 2-6,0 2-126,8 1-561,4 5-75,-5 1-1430,1 5 862,-17 1-717,-1 2 2047,-5 0 0,-2-3 0,0 0 0</inkml:trace>
  <inkml:trace contextRef="#ctx0" brushRef="#br0" timeOffset="139860">12832 7779 6428,'-3'-6'-5,"1"1"33,-11 19 0,-4 11-28,0-4 0,-2 1 0,1 2 0,0-1 0,3-6 0,1 0 0</inkml:trace>
  <inkml:trace contextRef="#ctx0" brushRef="#br0" timeOffset="140332">12607 7911 6162,'3'2'2164,"-1"0"1112,-2-2 0,19-25-3079,-14 21 63,15-17 60,-20 31-206,-4 19-114,0-2-1639,0-8 1,0 2 1379,-5 10-606,2-9 1,-1 0 918,-5 11-64,1-5 1,-3 0 75,2-9 0,0-2-66,0 1 0,0-2-196,-16 3 28,15-16-417,-16-13 576,16-3 1,1-2 48,-1 2 1,1-2 421,-1-11 1,4-1-463,3-2 1535,3 9 1,2 1-1653,3-16 27,5 10-4,2 5 0,2 2-27,9-2 121,9-4 34,-3 9-31,3 2-6,-6 5 0,3 1-72,2 0 1,4 2-1,-2-1-461,2 0 1,0 1 468,-2 1 1,2 0 0,-4 2-649,7 2 421,-4 2-530,-6 2-679,-13 0 657,-2 0 258,-7-2-1896,-2-1 2484,-9-1 0,7 0 0,-6 0 0</inkml:trace>
  <inkml:trace contextRef="#ctx0" brushRef="#br0" timeOffset="140716">12938 7660 12661,'2'7'1988,"0"-1"-1943,-2-6-17,0 0-414,42 2 341,-25 3 22,7-2 1,0 4-28,-12 13 103,-7-2-3201,-4 14 3478,-6-14 49,-12 11-138,3-14 34,-3 2 27,4-6-302,6-4-190,0 0 456,13-2-177,1-2-38,16-1-273,-6-2-857,2-3 0,1 0-2198,8-4 0,4-2 2855,-15 0 0,-12 6 1,-2 0-1</inkml:trace>
  <inkml:trace contextRef="#ctx0" brushRef="#br0" timeOffset="141343">13573 7355 7321,'6'2'3276,"-2"0"0,-4-2 0,6 3-2480,-1-2-564,6 3 149,10-1-322,4-2 0,2 0-1698,-4 0 1,0 0 1524,10 0 1,-1-1 44,-11 0 1,-2 0-1123,1 0 1,0 0 991,16 0-507,-14-1 1,0 1-1728,1-1 1170,2 0 170,-30 2 1,-4 0 0</inkml:trace>
  <inkml:trace contextRef="#ctx0" brushRef="#br0" timeOffset="141520">13666 7554 13510,'5'5'2377,"0"0"-2156,-5-5 1109,47 10-1338,-21-6-769,-1 1 1,6 0 0,-4-1 710,-8-2 0,0 0-1573,10 0 1,-1 0 1191,-8-1 1,-2-1-972,16 2-697,-10-2-943,-12 0 256,-5 0 2802,-4-1 0,-2 1 0,-2-1 0</inkml:trace>
  <inkml:trace contextRef="#ctx0" brushRef="#br0" timeOffset="143047">14459 7210 6803,'6'6'3276,"-2"0"-1142,-4-6 638,0 0-565,0-4-1700,3 13-23,0-1-154,-3 18-228,3-4 0,3 4 0,-1 1-152,-1 4 1,0 2-1,1 0-553,2 0 1,1 1 0,0-2 578,-1 0 1,-1-1 0,2-3-25,3-1 1,-1-3-21,6 10 67,-7-15 0,1-2-583,0-2 584,-2-6 87,0-4 50,-6-6-17,13-5-41,-14-6-79,24-8-9,-13-6-22,3 2 1,0-3 412,-5 7 1,0-3-472,0-3 1,1-4-1,0 2-828,-1 1 0,-1 0 856,-1 3 0,0-2 1,0 2-5,0-2 1,0 0 33,-1 1 0,0 1 27,-1 2 0,-1 0-1002,0-1 0,0 2 899,0-5-754,-2 1 287,-3 20 111,0 2-1063,-1 4 541,-2 3-2126,-2 4 3111,-4 11 0,5-10 0,-2 5 0</inkml:trace>
  <inkml:trace contextRef="#ctx0" brushRef="#br0" timeOffset="143427">15121 7408 12630,'1'3'3276,"0"-1"-2824,-16-9 1,-7-2-3730,-2 9 1930,-1-6 0,1 3 1355,-3 17 993,8 3-995,0 4-6,1 0 8,-1 10 895,8-9-1010,1 12 46,10-17-1,4 1-310,10-7 179,-1-6-138,17-4 200,-10-7 37,-2-2 0,0-2 24,2-7 6,4-8-656,-6-3 810,-12 9 61,12-5 70,-17 14 45,8 3 353,-6 4-160,-2 16 2358,0-1-2784,2 23-147,-1-12 1678,4 7-3203,5-8 1,2-2-1639,0-2 1778,-1-1 1,1-4 1498,-3-12 0,-6 0 0,1-2 0</inkml:trace>
  <inkml:trace contextRef="#ctx0" brushRef="#br0" timeOffset="143720">15293 7408 8217,'5'6'3276,"-1"-1"-1548,-4-5-720,0 0-890,2 33-118,-2-12-46,0 9 0,1 2 46,-1-1-1639,1-6 1,1-1 655,0 1 986,3 3 710,-2-16-531,-2-4 459,1-4-960,-2-16 157,1 1 162,0-14 28,1 3 22,1-1-47,2-1 341,6-11 2932,0 11-3149,-1 5 1,1 1-128,3 2-44,4-3-189,-1 9 37,-5 5-630,6 0-138,-9 4-292,1 0-564,-4 1-252,-1 1 2072,0 2 0,-3-2 0,0 1 0</inkml:trace>
  <inkml:trace contextRef="#ctx0" brushRef="#br0" timeOffset="144632">15849 7223 9536,'-12'30'409,"0"-1"1,1 0-1,-1 1 1,0-1-1,1 1 1,4-1 0,2-3-1,0 4-956,-4 0 1,-2 6 0,-1 2 0,1 0 0,3-5 0,6-5-249,9 3 0,8-8-844,9-9 1,3-7 891,7-4 0,-4-5 1,-21-4-1</inkml:trace>
  <inkml:trace contextRef="#ctx0" brushRef="#br0" timeOffset="145378">16153 7250 8163,'7'0'2921,"-1"1"-326,-6-1-1693,1 1 0,1 2-902,-1 2 708,5 15-594,2 12 1,0 2-132,-3-11 1,1 0 219,0 2 0,0 2 1,0-4-274,2 6 11,1-3-47,-1-4-3171,0-5 2488,0-4 67,-1-3-336,0-3-668,1-4-1130,0-3 658,-2-3 2198,4-6 0,-7 4 0,2-3 0</inkml:trace>
  <inkml:trace contextRef="#ctx0" brushRef="#br0" timeOffset="145597">16497 7263 11054,'3'0'3276,"0"0"-6522,-3 0 3626,-17 60-433,8-39 0,-1 0 114,1 9 1,1 4 0,-2-1 72,-4 0 1,-1 0 21,4 2 1,0 1-68,2-11 1,-1-1 0,-1 2 11,0-2 1,0 2-1,-1 1 1,0 1-76,0 0 0,-2 1 0,1 0 0,-1 1 0,0-2-359,-1 3 1,-1 0 0,1-1-1,0-1 107,2 0 1,1 0 0,1-2 0,0-4-1414,-3-1 1,7-6-1639,10-11 3205,-4-17 1,1 8 0,0-9 0</inkml:trace>
  <inkml:trace contextRef="#ctx0" brushRef="#br0" timeOffset="145811">16153 7104 13254,'4'2'1698,"-1"0"-640,-3-2-918,36-8-224,-17 5 82,4-2 1,3 0-259,-2 4 0,2-1-1379,7-1 1,1-1-1,-5 2 1,-2-1 982,4-1 1,-7-1-1,-16 3 1,-2 0 0</inkml:trace>
  <inkml:trace contextRef="#ctx0" brushRef="#br0" timeOffset="146061">16550 7011 13182,'7'5'1017,"-1"-1"-494,11 4 1,4 3-524,0 3-1093,0 0 1,5 2 0,-4 0 751,-5-1 1,-2 0 340,3 5 0,1 3 0,-3-1 440,-2 0 0,-1 1-382,-1 3 1,0 3 0,-4 1 295,-7 4 1,-4 2 0,-1-2-439,3-8 1,-1-1 0,-1-1 83,-5 8 0,-2-1 0,-1-5-1457,-13 2 1306,0-3-1300,3-8 0,1-1-1826,-4 2 3267,4-5 1,2-3 0,9-6-1,0-1 1</inkml:trace>
  <inkml:trace contextRef="#ctx0" brushRef="#br0" timeOffset="147115">14129 7474 591,'7'3'3276,"-2"0"-64,-5-3-3212,0 0-37,-1 47-33,-1-23 121,1 1 1,-1 5-1,-1-2 107,-1-5 1,0-1-123,1 1 1,-1-1 24,-5 13-134,5-24-33,0 0-709,2-7 1706,2-3-1263,-1 0 1231,4-8-758,0 0 25,4-10-70,1 0 84,0-3 0,1-3-31,0 1 0,-1 0-77,1-1 1,-1 0 0,1 2 1,-1 4 3242,-1 4-3087,3 1 609,16 0-636,-14 8 46,8-3 69,-9 9 40,-8 4 551,10 26-868,-11-9 0,-1 2-416,0-1 0,0 0 414,-2 1 1,0-1-44,-2-3-44,1-3-91,0-3 180,-1 4 0,2-12 0,0 4 0</inkml:trace>
  <inkml:trace contextRef="#ctx0" brushRef="#br0" timeOffset="150649">14036 8162 14050,'4'5'1882,"0"-2"-1972,-4-3 135,44-4-1684,-18 1 1,3 0 1705,-3 0 1,2 0-1,1 0 120,-2 0 0,3-1 0,-1 0 0,-2 0-798,-1 1 0,-2 0 0,2 0 646,6-1 1,1-1-1,-1 1 2,-5 0 1,-1 2-1,-1-1-353,10-2 0,-1 1 317,-8 1 0,0 0 0,1 0-387,8-1 0,2-1 0,-2 1 385,-8 0 0,0 1 1,1 0-1,7-2 0,2 1 0,0-1-103,-9 2 1,1 0 0,0-1 0,-2 1 105,3 0 1,-2 0 0,4-1 40,-3 1 0,3-1 0,0 1 0,1-1 1,-4 1-27,3-1 1,-3 1 0,3-1-9,-3 1 1,3 0-1,1-1 1,0 0-1,-4 1-9,2 0 0,-3 0 0,1 0-12,8-1 1,0 0 0,0 0 8,-4 2 1,0-1-1,-3 1 382,4-1 0,1 1-377,0 0 0,2 0 0,-3 1 0,-5 0 1,-1 0-3,2 1 0,3-1 0,-3 1-13,-2 0 1,-1 0 20,4 0 1,3 0-1,-2 0 158,-2 0 0,0 1-166,-4-1 0,1 0 0,1 0 9,0 1 0,1-1 1,-2 1 468,5-1 1,1 1-520,1 0 0,2 0 0,-3 0 1,-4 1 1,-1-1 41,-1 1 0,3 0 0,-3 0 1,-5-1 0,-1 1-3,4 0 0,0 0 0,-3-1 0,-2 1-3,9 0 3,6 0 2096,-10 0-2062,2-1-393,4 1 314,-6-1 36,-2 1-24,-9-2 2007,-1 2-2011,3 0 1198,-5 0-1156,9 3 1,-11-3 36,4 0 1335,-10-1-1178,1-1 694,-4 0-974,1-6-76,-1-1-39,-2-20 73,2 2-331,-1 6 0,0-2 428,1 2 1,0 0-35,0-3 0,0-1 2,1-1 1,0-3-65,-1-1 1,-1-2 0,2 1-1010,5-7 0,0-1 1096,-4 5 1,-1-2-1,2 0-38,3-2 1,1-2-1,-1 3 73,-2 7 0,-1 1 0,0-2 33,1-4 0,0-4 0,0 1 0,-1 3-818,0 7 1,0 2 0,-1-2 831,1-2 1,-1-3 0,1 1 0,-2 4-269,1-4 1,-1 2 223,0-7 0,0 3-9,-1-3-25,0 5 408,-1 5-506,-3 0-596,-1 6 725,-1 2 9,1 8 2045,-1 5-2054,0 0 607,-9-1-640,4 2-82,-13-4 115,8 4-95,-9-2-75,4 2 100,-4-1 36,-4 0 34,3 1 0,-4-1 16,3 1 1,-1-1 0,0 0 536,2 1 1,0-1 0,-2 1-578,-2-1 0,-3 0 1,1 0-1,2 1-900,4 0 1,2 1 0,-1-1 837,-8 0 0,-3 0 0,0 0 24,5 0 1,-1 1-1,0 0 1,2 0-107,-4 0 1,2 0 0,-2 1 167,2-1 0,-2 0 0,-1 1 0,0-1-397,-1 1 1,-1 0-1,1-1 1,1 1 416,6 1 0,2-1 1,0 0-1,-3 1-20,0-1 0,-3 1 0,-2-1 0,0 0 0,2 1 0,3 0-122,-1-1 0,4 1 1,-1 0-1,-3 0 116,1 0 1,-3-1-1,-1 1 1,-1 0-1,2 0 1,4 0 1,-10 0 0,5 0 0,-4 0-21,5 0 1,-3 1-1,-1-1 1,2 1-1,3-1-13,-1 1 1,4-1 0,-1 1 26,2 0 0,-1 0 0,0-1 0,2 1-92,-7 0 0,2 0 1,1 0 31,-4 1 0,-1-1-89,0 1 1,-3 0-1,3 1 40,6 0 0,0 0 28,-2 1 1,-2 2-1,4-1 374,2 0 1,2 1-315,-7 1 0,-2 1 33,3 1 1,1 0 524,7-3 1,-1 1-503,0-1 0,-3 0 1,3 0-27,3-1 1,0-1 57,-4 0 0,-3-1 0,3 0-48,-11 1 86,5-2 0,3-1-91,8-1 2399,-7 0-2304,17 0-126,-3 0-25,7 0 702,-1 0-870,-2 0 2011,2 0-1826,-7 2 767,6 0-641,-5 4 25,8-3-34,-2 2-11,5 2-67,1-1 123,0 7-73,1-2-3330,-1 5 3226,-1 4 60,-1-2-1158,-1 16 1140,1-10-272,0 12 433,1-7-54,0 4-38,1 3 0,-1 1-59,1-13 1,0 1-223,-1 7 1,0 4-1,-1-5 225,1-6 0,-1-1 8,0 3 0,-1 3 1,0-4-13,1-1 0,-1 0-11,-1 2 1,0 3 0,1-3 566,0-2 1,0 0-553,-1 7 0,0 1 49,1-1 0,0-1 9,-2-7 0,2 0-61,3 6 0,0 1 616,-2-3 1,0 1-615,4 0 0,1 0-672,-3-1 1,0 0 651,0-3 0,-1-2 17,0-2 0,1-1 533,-2 9-533,0 7 1306,0-7-1146,1 3-110,1-7-31,0-1-19,2-16 2198,0 0-2229,0-4 28,1 2 3,0-1 636,1 1-639,0-1 3,1 2 0,0 0-2,0 2-85,2 5-3190,-1-3 3072,4 8 127,-10-10-213,15 3 69,-13-8 63,14 0 78,-7-3-6,2 0 87,2-1 0,3-2 17,16-6-459,-3 0 170,1-1 1,1 0 971,-10 2 1,1 1-1794,4-1 1,2 0 0,-2 0-547,-3 1 1,0 0 982,13-3 1,-4 1-1,-9 2 1,1 0 0</inkml:trace>
  <inkml:trace contextRef="#ctx0" brushRef="#br0" timeOffset="153414">12158 8374 15237,'6'6'1073,"-1"-1"-4350,-5-5 2638,39-5 874,-9 0 150,1 1 1,6-1-357,-9 1 0,1 0 0,-1 0-251,8 0 1,0 0 207,-3 0 0,2 0 0,-2 1-52,3-1 1,0 1-144,-2 1 0,1-1-406,-6 2 0,2-1 0,-2 1-375,3 0 1,-1 0 220,-6 0 1,1 1 0,-1-1 629,6 1 1,-3 0 0,0 0 0,4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7T04:54:34.71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18799 5424 11891,'0'3'201,"17"-3"1,5-3 8,-3 4-1849,6-2 1,1 2-841,-7 8 2479,0 4 1351,-1 12-1326,-7-4 147,-7 3 0,-4 1-118,-8-6 1,-2-2 253,0 6 0,-3-2-235,-12-2 0,-2-4-867,8-6 0,0-1 889,-8 1 1,0-1 36,7-5 0,0 0 1237,-6-1 1,0-1-1057,3-3 1,2-2-68,0 1 1,3-2-231,-3-10-58,19-11 40,9 3 3,0 6 0,3-1 0,9-3 1,5 0-537,4 0 0,2 1 486,0 0 0,2 1 13,-5 7 1,2 1-1,-3 3-13,-1 3 0,-1 1 22,7-1 1,0 2 22,-10 4 0,0 1-108,5 2 0,1 2 48,-5 2 0,-1 0-26,-1 0 1,-2 1 143,2 10-2090,-17-9-1125,-5-1 3203,-8-6 1,5-1 0,-3-2 0</inkml:trace>
  <inkml:trace contextRef="#ctx0" brushRef="#br0" timeOffset="6451">18481 5953 13084,'6'2'1949,"-1"0"-1644,-5-2 1146,61-2-3090,-41 2 1,1-1 865,9 0 1,5 0 0,-3 1 772,1-1 0,-1 0-570,4 0 1,0 0 543,-11 0 0,1 1 0,-1-1 240,0 1 0,0 0 1,1-1-457,7 1 0,1 0 0,0 0-545,-1 0 0,1 0 1,-2 0 304,-4 0 0,-2 0 0,-1 1-1111,7-1 0,-7 0 899,-19 1 1,-5-1 0</inkml:trace>
  <inkml:trace contextRef="#ctx0" brushRef="#br0" timeOffset="6642">18388 6178 14731,'-3'-3'2489,"0"1"-1445,3 2-646,41 7-2037,-15-5 1,2-1 1548,0 2 0,3 0 0,-1-1 76,-1-1 0,-1-1 0,2-1-39,6 0 1,2-1 0,0-1-768,-4 1 1,0-1 0,1 0 0,-2 0 102,5 0 0,-1-1 0,0 1-103,-4-1 1,2 0 0,-2 1 0,-5 0-820,-5 0 1,-3 1 1192,6-2 1,-4 1-1,-9 1 1,-5 0-1</inkml:trace>
  <inkml:trace contextRef="#ctx0" brushRef="#br0" timeOffset="7435">18560 6178 9900,'-7'-7'1046,"-16"-7"0,-5-2-965,5 1 0,-2-3-1173,-3-3 1,-3-2 0,3 0 1179,7 4 0,2 0 0,1-1-74,1-1 1,1 0 0,2-3 119,2-4 1,2-1 0,1 0 144,-1-6 0,1-2-31,2 6 0,0-3 0,3 0-46,1 0 1,2 0-1,3-1-178,5 3 1,3-1 0,1 0-1,-1 1-182,-2 5 1,-2 0-1,3 1 1,2-1 166,5-1 0,4-2 0,1 1 0,1 3 0,-2 2-570,3 2 0,0 3 1,1 0 560,1-1 0,0 1 0,2-1 0,1 2 24,-2 4 1,1 1-1,0 0 1,2 1 0,0 1-127,2-1 0,2 2 0,0 0 0,1 1 1,-1-1 100,0 1 0,1 0 1,0 0-1,-1 0 1,1 2-136,-1 1 0,1 1 1,-1 1-1,-1 0 1,-1 2 106,7 1 0,-2 2 0,0 1-71,-1 1 1,0 1 0,-1 2 63,-1 1 1,-1 2 0,-1 1 249,-1 1 0,-1 2 1,-1 4-227,-3 1 0,0 3 0,-1 3 0,-2 3-34,-7-1 0,-1 2 1,-1 3-1,-2 1 1,1-1-1,-1-1 43,2 0 1,-1-1 0,0 0 0,-1 1 0,-2 3-38,-4-1 0,0 3 1,-2 2-1,-1 1 1,-1-2-1,-1-1 1,0-5 39,-3 2 0,-1-5 0,-1 0 0,-1 1 24,-1 7 1,-1 2-1,-1-1 1,-3-3 150,-2-4 0,-2-1 0,-1-2 0,0-2-2,-1 2 1,0-3-1,-2 1 57,1-4 0,-1 2 0,-2-2 1,2-2-48,-2-2 1,0-2 0,0-2-40,-1 1 1,-1-2 0,0 0-53,0-1 1,-1 0-1,0-2-26,0 1 1,-1-2-1,0-1-213,1 0 1,-1-1 0,0-1 146,0 0 0,0-1 0,-1-1-223,-9 0 0,-1-3 0,-2-2-433,10-3 1,-2-3-1,1-1 1,-1 0 0,2 0-165,-2 1 1,1 0 0,0 0 0,0-4 689,-1-5 0,-2-3 0,0-2 1,4 1-1,5 3 0,3 1 0,3 0 1,-5-8-1,1 0 0</inkml:trace>
  <inkml:trace contextRef="#ctx0" brushRef="#br0" timeOffset="12057">18415 6152 15907,'33'-3'56,"0"0"0,0 1 0,1 0 5,-6 2 1,1 0-1,1 0-1154,4 0 1,2 0 0,0 0 333,0-1 0,1 1 1,-2-1 992,0 1 1,0-1-1,-1 0-251,-5 0 0,0 0 1,-3-1-46,3 1 1,-2 0 58,4-1 0,-4 0 320,-5 0-1370,-32-2 739,-9 2-19,-15 0 0,-5 1-273,11 1 0,-1 1 630,3-1 0,-2 1 1,0 0 19,-1 1 1,0 0 0,1 1-39,-4-1 0,-1 2 107,-2-1 1,-3 0 0,3 0-12,1 0 1,1 0-37,3-1 0,-1 1 0,1 0 95,3-1 0,1 1 39,-1-1 1,3 1 2774,-10 1-3277,22-1 1105,7 1-218,41 0-479,-16-2 0,0-1-397,12 0 0,3 0 429,-4-1 0,3-1 0,3-1-390,-7 0 1,2-1-1,1 0 1,1-1-1,-3 1 201,3 1 1,-2-1 0,0 0 0,2 0-270,0-2 1,3 0 0,1 0 0,-4-1 0,-5 2-768,4-2 0,-4 0-552,5-1 1,-4 0 1439,-8-3 1,-12 5-1,-7 0 1</inkml:trace>
  <inkml:trace contextRef="#ctx0" brushRef="#br0" timeOffset="16538">16126 7739 6263,'-3'-7'2957,"0"2"-2857,3 5 530,0 0-3907,-36 27 2552,26-16 774,-10 5 0,2 1 934,17-2-885,1-4 131,0 9-192,1-7-37,1 8-56,2-8 3,2 3 50,2-3-31,-6 0 31,12 1-2313,-2 10 2316,6-5 12,-2 8 24,-5-9-36,-1 1 8,-1-2 110,-1 4-37,-3-6 938,-1 4-330,-4-12 169,-6 1-606,0-6 2173,-7 0-2425,-8-2 3276,5-3-3580,-8-2-881,7-3 289,1-1-2153,0-5 1316,5 4 1664,0-6 1,9 11 0,0-2 0</inkml:trace>
  <inkml:trace contextRef="#ctx0" brushRef="#br0" timeOffset="16891">16417 7911 13437,'-21'13'-49,"-1"0"0,0 0 0,-5 2 0,4 1-60,1 8-9,5-8 40,13-1 429,-7-2-1046,14 3 358,-4-6-436,8 1 521,1-7-95,5-4-462,7-8 425,-9-1 239,16-7 145,-15 4 64,8-1 566,-1-3-314,-9 8 521,3-2-574,-11 9 561,-1 5-653,0 1-171,-1 5 0,0 0-45,0 1-36,0 1-255,0 0-381,0-1-392,2-2-241,0-1 1350,3-2 0,-3-3 0,0-1 0</inkml:trace>
  <inkml:trace contextRef="#ctx0" brushRef="#br0" timeOffset="17380">16550 7990 11686,'3'3'1353,"1"-1"-1146,-4-2-288,-19 32-325,15-15 184,-6 2 1,1 0-171,9-9-280,5-9 745,-2-5 3,8-13-76,-3 3 0,2-8-107,4 1 43,-2 6 117,8-6 166,-9 12 63,-4 1-30,4 6 31,-11 1 42,10 2 389,-8 7-498,0 0-17,-2 12-193,-2-6 22,-3 10-65,1-12 32,0 0-4,2-6 7,1-3-1,0-1-396,1-2 304,8-12-6,-1 3 20,14-18 28,-7 12-9,10-10 26,-10 12 36,3 0 3,-8 7 215,-2 2 63,-1 3 321,-2 4-171,-1 2-36,-1 5-264,-1 5-131,-1 2 0,0 2-106,-2 9-180,0-8-909,-1 9 127,1-16-2209,1 2 1089,1-11 2188,0 0 0,0-4 0,0 0 0</inkml:trace>
  <inkml:trace contextRef="#ctx0" brushRef="#br0" timeOffset="17822">16907 7951 12199,'5'4'2691,"-1"0"-2271,-4-4-162,-6 32-283,2-11-20,-2 10 0,0 5-91,3-7 1,-1 2 0,1-1-600,0 1 1,-1 1 653,1 1 1,1 3 0,0-7 367,0 2-310,0-10 1,0-2-191,-1-4-120,-1-1-244,0-11-661,-1-3 934,0-5-1662,-2-14 1669,3-2-1312,2-1 0,1-3 2138,0-8-160,1 10 1,1-1-110,1-1 1,1 1 142,-1 5 1,1 0-117,2-9 1,0 0 53,2 0-193,0 7 1,3 1-429,11 1 199,-2 0 2674,1 13-2593,-11 5 1473,-2 4-1240,-1 3-63,-3 5-35,0 4-90,-2 3 19,-1 2-19,-4 2 36,-2-1 34,-5-1-115,-1-2-165,-2-3 425,-1-2-260,-19-5 0,21-3 0,-14-4 0</inkml:trace>
  <inkml:trace contextRef="#ctx0" brushRef="#br0" timeOffset="18024">17105 7699 13257,'7'7'1372,"-4"24"1,-4 5-1460,0-5-1006,0-2 1,-1 7 0,1-5 697,1-11 1,0-2 520,0 6 0,-1 1-1464,2-3 1,-2-2-401,-6 10 1738,7-8 0,-1-1 0,-5-7 0,7 3 0</inkml:trace>
  <inkml:trace contextRef="#ctx0" brushRef="#br0" timeOffset="18180">17238 7977 13476,'3'7'482,"-1"-2"-742,-8 25-769,4-16-610,-1 7 1,0-1-1068,3-8 2706,-2 0 0,1-9 0,0-2 0</inkml:trace>
  <inkml:trace contextRef="#ctx0" brushRef="#br0" timeOffset="18358">17224 7766 11933,'8'-1'1229,"-2"1"-1481,-6 0-3025,0 0 0,35 33 2621,-23-20 1,7 5-1,-3-2 1,-13-11 0</inkml:trace>
  <inkml:trace contextRef="#ctx0" brushRef="#br0" timeOffset="18584">17343 7938 7212,'1'5'1736,"0"-1"938,-1-4-1523,0 27-779,0-20-299,2 9-79,1-25-27,5-16 41,0 10 1,10-11-43,-6 11 0,9-4 144,-10 12-21,0 1 66,-6 5 44,-8 2-37,10 4 17,-9 9-179,9 1-1322,-5 21 306,-2-15-1726,0 16 561,0-23 2181,1 3 0,-1-12 0,1-2 0</inkml:trace>
  <inkml:trace contextRef="#ctx0" brushRef="#br0" timeOffset="18994">17754 7845 12426,'4'7'3276,"0"-2"-3382,-4-5-180,0 0 216,-40 8-81,19 9-1154,-3-8 1,1 2 1222,9 12-539,7-2 568,4-5 17,1 3-107,2-6-81,3 0 8,3-1-134,8 7 269,-1-4-407,12 13 273,-11-9 101,-4-2 1,-1 1 1484,-1 5-1376,-2 9-96,-5-9 101,-2 1 131,-6-4 1,-2-1 84,-4 5 172,-3-5 0,-2-1-198,-2-7 6,-9 0 3,8-7-193,1-2 30,2-2-190,-1-4 56,8-1 53,0-6-44,8 0 1358,2-2-1098,-1-1 0,20-8-118,-7 5-27,8 2 1,3 0-27,1-2-529,-1 5 1,0-1-10,4 1-403,7-2-1210,-10 6-1126,-4 2 2750,-2 0 0,-8 4 0,-3-1 1</inkml:trace>
  <inkml:trace contextRef="#ctx0" brushRef="#br0" timeOffset="19123">17952 8295 13527,'4'6'81,"-1"-1"-1084,-3-5 240,0 0 1,0 0-1</inkml:trace>
  <inkml:trace contextRef="#ctx0" brushRef="#br0" timeOffset="19557">16021 8546 13280,'37'-2'509,"0"0"0,0 0 0,-1 0 0,0 0 0,0 0-1329,-4 0 1,0 0 0,0 0 0,0 0 694,-4 1 1,-1-1 0,1 1 0,3-1 19,-1 1 0,3 0 0,2-1 0,1 1 0,0-1 1,-2 1-1,-2 0 103,2-1 0,-4 1 1,0 0-1,2 1 0,2-1-200,-1 0 0,2 0 0,2 1 1,2-1-1,-1 1 0,-1-1 0,-1 1 1,-3-1-36,3 1 1,-3-1 0,-1 1-1,0 0 1,3 0-233,-1 0 1,3 1 0,1-1 0,0 1 0,-1-1 0,-2 1 0,-4 0 103,4-1 1,-4 1 0,-2 0 0,1 0 0,7 0 0,-1 1 0,-5-1 0,6 1 0</inkml:trace>
  <inkml:trace contextRef="#ctx0" brushRef="#br0" timeOffset="21073">3625 14539 13734,'0'7'1310,"1"-1"-1329,-1-6 819,0 0 119,19-7-496,-4 6-115,19-6-143,-14 9 0,1 1-70,14 1-57,-4 3 0,1 0-1313,-6-2 0,-1 0 1273,5 1 1,0 1-3,-3-3 0,-1-1-23,-1 1 1,-1-1-140,-1-1 1,2 1-296,8-2 1,0 0 128,-10 0 1,0 0-925,11 0 0,-2-2 1167,5-7 0,-10 6 0,-12-5 1</inkml:trace>
  <inkml:trace contextRef="#ctx0" brushRef="#br0" timeOffset="21277">4141 14446 13566,'-2'-4'280,"2"1"11,0 3-291,40 20 0,-23-12 0,1 1 38,8 7 0,3 3 1,-4-2-39,-5-3 0,-4 0 25,5 10 0,-5-1-25,-12-3-608,-10 2 0,-6 3 608,-5-7 0,-3 0 0,1-2 0,2 4 0,1-1 0,-10-1 0,1 1 0</inkml:trace>
  <inkml:trace contextRef="#ctx0" brushRef="#br0" timeOffset="21540">3638 15081 14479,'-4'-5'1657,"1"1"-1363,3 4-288,39 9-2413,-10-4 2428,4 1 0,2 0-18,-8-3 0,0-1-3,2 0 0,3-1-52,-2 0 1,3 0 0,2 0 0,-1-1-300,-1 1 1,0-1-1,0 0 1,0 0-195,-1 1 1,0 0-1,0-1 1,-1 0 544,11-1 0,-2-1 0,-10 1 0,-10 0 0,12-4 0</inkml:trace>
  <inkml:trace contextRef="#ctx0" brushRef="#br0" timeOffset="21758">4247 14883 12367,'7'6'-101,"-2"-1"101,-5-5 806,0 0-850,55 19-1957,-31-6 2016,0-2 0,5 3 0,-6 0-1248,-1 7 1314,-8-7 0,-3 1 1045,-2 17-929,-18-4 1,-4 1-410,5-8 1,-2 0-882,-8 2 1,-4 1 0,2-3-405,2-6 0,-1-2 1497,-3 1 0,-2 2 0,3-3 0,-4 2 0,-7 2 0</inkml:trace>
  <inkml:trace contextRef="#ctx0" brushRef="#br0" timeOffset="22009">3532 15584 12630,'-7'-1'2355,"1"0"-1767,6 1 1300,0 0-1572,74 21-1102,-52-16 1,1-2 772,6 2 1,6 1 0,3 0 0,2-1-1,-4-1-807,2-1 1,-2-1 0,1-1 0,-1 0 513,1 1 0,0 0 0,0-1 0,0 1-334,2 0 0,0 0 0,-2 0 0,-6-1-496,-3 1 0,-2 0 1136,9 1 0,-4-1 0,-11-1 0,-1 0 0</inkml:trace>
  <inkml:trace contextRef="#ctx0" brushRef="#br0" timeOffset="22212">4247 15478 12448,'-2'-4'2672,"1"1"-3129,1 3 457,36 8-47,-4 3 42,-6-4 1,0 3 133,-1 7 0,-4 3-23,-3 3 14,-6 1 1,-3 1-45,-10 0-264,-5-4 1,-2 0-413,-9 4 51,4-9 0,-2 1 206,-12 4 1,1-1 0,5-3 0,1-3 0,0 0-1</inkml:trace>
  <inkml:trace contextRef="#ctx0" brushRef="#br0" timeOffset="22457">3532 16219 11118,'4'1'2904,"0"0"-375,-4-1-2081,40 17-2087,-14-10 1,3 0 1336,-4 0 1,2 1-1,0-1 185,1-2 0,0-1 0,1 0 83,6-1 1,3-1 0,-2-1-2,-7 1 1,0-1-1,0 0-562,0-1 0,1 1 0,-1 0 0,-1-1 349,-2 0 1,-1 0 0,-1 0-311,9 0 1,1 0 378,-8 0 1,0 0 0,-2 0-1,10 0 1,-14-1 0,0 1 0</inkml:trace>
  <inkml:trace contextRef="#ctx0" brushRef="#br0" timeOffset="22724">4048 16060 11994,'34'1'351,"-1"0"0,1 0 1,-4 0-1,0 0 1,-2 1-322,0 4 1,-2 0 28,-6-1 0,-1 0 268,8 4 1,-2 2 235,-3 1 361,4 12-493,-16-8-17,-2 7-97,-6-5-132,-3 4-409,-3 1 269,-4 2-45,-6 1-70,-5 1-1569,-1-7 1,-2 0 567,9-4 0,0-1 120,-11 5 1,-1-1 648,2-3 1,3-1 0,-3 0-1,-7 2 1</inkml:trace>
  <inkml:trace contextRef="#ctx0" brushRef="#br0" timeOffset="200738">27900 10372 12344,'-10'31'178,"-1"0"0,1-2 1,-2 1 210,-2-4 0,-2 1 1,1-1-2029,0-1 1,-1 1 1060,0-1 1,-2 3 0,1-3 683,2-5 0,0-2-62,0 1 0,0 0 31,-1-1 1,1 0 166,-1 0 0,0 0-242,1-1 0,-1 0-212,-6 6 1,0 1-354,0 0 1,-1 0 149,2-1 1,0-1-1017,-1 1 0,2-3-1846,2-1 3147,-1-3 0,14-13 1,2-3-1</inkml:trace>
  <inkml:trace contextRef="#ctx0" brushRef="#br0" timeOffset="200935">27371 10888 12482,'5'-3'3276,"-1"0"-2408,-4 3-868,-37 37-3277,18-16 2852,-5 4 1,1 2 397,12-4 0,4-1 21,-1 5 6,5-8 0,5-1 860,21 1-589,1-7-169,-5-5 1,0-2 73,16-1-223,-9-5 1,4-1-1,-2-1-205,1-1 0,0-1-432,2 0 0,3-2 0,-3 0-223,-1-2 0,-3 0-732,3-2 1,0 0-1,-4 1 1,1 0 1589,3-2 0,-2 0 0,-2 1 0,0-1 0</inkml:trace>
  <inkml:trace contextRef="#ctx0" brushRef="#br0" timeOffset="202646">21934 11165 9340,'4'0'546,"-1"0"20,32-7-1020,-19 4 727,5-2 0,-1 1 807,-9 3-77,-11 0 1307,5 0-1839,-18 1-303,0-1-111,-15 0 1,-6 1-1661,4 0 1,-3 0 1610,2 1 1,-3 0-1,0 0-7,5 1 0,0-1 0,-3 2-300,2 0 0,-4 2 0,-2-1 0,-1 2 0,1-1 0,3-1 308,-3 2 0,3-1 0,0 0 0,-4 1-216,7-1 0,-3 0 1,-1 1-1,0 0 0,0 0 1,2 0-1,2 0 224,-5 1 1,3 0-1,1 1 1,-4 1-154,3-1 1,-2 2-1,-2 0 1,0 0 0,1 0-1,1 0 157,1 0 0,2-1 1,0 1-1,-1 0 1,-3 2-13,6-2 1,-1 0-1,-1 1 1,-2 0 0,1 1-1,-2 0 1,2 1 0,0-1-1,1 0-24,-1 1 1,2-1 0,-1 1 0,1 1-1,0-1 1,0 0 0,0 0 0,0 1-21,-1-1 0,0 1 0,0-1 0,0 1 0,0-1 0,0 1 0,0 0 0,1 0 11,-1 0 1,1 1 0,-1-1 0,0 1 0,1-1 0,0 1 0,2-1 0,-1 0 23,-1 1 0,0 0 0,1 0 0,1-1 0,-1 1 0,0 0 0,0 1 0,0 0 0,-1 0 0,1 0 0,0 1 0,0-1 42,0 1 1,0 0-1,1 1 1,-1-1-1,1 1 1,0 0-8,1 0 0,0 0 0,0 0 0,0 1 0,1 0 0,0 0 83,0-1 0,1 2 0,0-1 0,1 0 0,0 1 0,0 0-101,-3 2 0,0 0 1,1 1-1,0 2 0,-2 2 0,6-5 1,-1 3 0,-1 1 0,0 2 0,0 0-1,0-1 1,0 1 0,2-2 0,1-1-18,-1 1 0,1-1 0,1 0 0,1-1 0,-1 1 0,-2 3 1,1-1 0,-1 2 0,-2 1 0,1 1 0,0 0 0,0 0 0,2 0 0,2-2 4,0 3 0,1-1 0,1 1 1,2-2-1,0 0 0,0 0-5,1-1 0,0-1 0,1-1 0,0 1 0,0 2-2,0 0 1,0 1 0,-1 1-1,1 0 1,1-1 0,1-2-41,0 4 0,2-2 0,0 0 0,1 2 42,2-3 0,0 1 0,1 1 0,0 0 0,0 0 0,1-2-9,0 7 1,0-2 0,0 0 0,2 2 1,-1-1 0,1 2 0,0 1 1,1-1-1,0-3 32,2-2 1,1-2-1,1 0 1,1 2-6,1 1 1,1 3 0,1 1-1,1-1 1,-1-2 5,1 0 1,0-2 0,1 0 0,1 4-9,0-7 0,0 3 1,1 1-1,1 0 1,1 1-1,0-2 0,0-1-1,1 1 1,1-2 0,0 0 0,0-1 0,1 0 0,-1 1-93,1-1 0,-1 1 1,1 0-1,0 0 1,1-1-1,-1 0 75,1-1 0,0 0 0,0-1 0,1 0 0,-1-2 0,-1-1-9,5 5 1,-2-3 0,1-1-1,0 1 9,0 0 0,1-1 0,0 1 0,1-1-22,0 0 1,0 0 0,1 0 0,0-1 21,0 1 0,1-1 0,0-1 0,0 1 0,1-1 0,1 0 0,-1 0 0,2 0-11,-1-1-1,0 0 1,1-1 0,2 1 4,-3-3 0,2 0 0,1 1 0,1-1 0,0 0 0,1 0-7,-4-2 0,2-1 0,0 0 0,0-1 0,1 1 0,-1-1 1,1 1 7,-1-1 0,0 1 1,0-1-1,1 0 1,0 0-1,0 0 0,2 0 6,-2-2 1,1 0 0,1 0-1,1 0 1,0 0 0,0-1-1,-2 0 1,0-1 0,-2-1-1,2 1 1,-2-1-1,-2-1 1,1 0-1,2 1 1,2 0-1,-1-1 1,2 1 0,2 1 0,1 0 0,1 0 0,0-1 0,-1 1 0,0-1 0,-1-1-11,0 1 0,-1-2 0,1 0 1,-1 0-1,-1 0 0,1 0 0,0 0 1,0 0-6,1 0 1,0 0 0,-1 0-1,1 0 1,0 0 0,-1-1-1,1 1 1,-1-1 9,0 0 1,0 0 0,-1-1 0,1 1 0,0-1 0,-2 0-1,0-1 1,-1 0-6,2 1 0,-3-1 1,0-1-1,1 0 0,0 1 1,2-1 9,-1 1 0,2 0 0,2-1 0,0 1 0,0 0 0,0-1 0,-1 1 0,-1-1-2,4 1 1,-2-1-1,-1 1 1,0-1 0,1 0-1,2 1-2,-4-1 0,2 0 0,1 0 0,0 0 1,0 0-1,0 0 0,-2 0 0,-1-1 4,1 1 0,-2-1 0,0 0 0,-1 0 0,1 0 0,3 0 4,-2-1 1,1 1-1,2 0 1,0-1 0,1 1-1,0-1 1,0 1 0,0-1-5,-3 0 1,0 0-1,1 0 1,-1-1 0,1 1-1,0-1 1,-1 1 0,1-1-1,0 1 0,-1-1 0,0 1 0,0-1 0,0 1 0,0-1 0,1 0 0,0 1 0,0-1 0,1 0 4,-3 0 1,1-1-1,1 1 1,1-1 0,0 0-1,0 1 1,-1-1 0,-1 0-1,0 0 1,-2 0 0,-2 0-5,4 0 0,-2-1 0,-1 1 0,-2 0 0,1-1 0,1 1 0,1-1 9,2 1 1,1-1 0,2 0 0,0 1 0,-1-1-1,0 1 1,-1-1 0,-2 0 32,1 0 0,-3 1 0,-1-1 0,1 0 0,1 0 0,4-1-21,-5 1 0,3-1 0,2 0 0,2 0 0,0 0 0,0-1 0,0 1 0,-1 0 0,-2-1 0,-1 1-16,1 0 0,-2-1 0,-1 1 1,-1-1-1,1 1 0,1-1 0,2 0-9,-2 0 0,1 0 1,2 0-1,1 0 1,0 0-1,0 0 1,0-1-1,-1 0 1,0 0-1,-2 0-1,2-1 1,0-1 0,-1 0 0,0 0 0,-1 0 0,-1-1 0,0 1-1,0-1 4,3 1 1,-2-1 0,-1 0-1,1 0 1,2 0 0,2-2 6,-9 2 0,1 0 1,2 0-1,1-1 0,1-1 1,0 1-1,0-1 1,0 1-1,-1-1 0,-1 0 1,0 0-18,1-1 0,0 0 1,-1 0-1,-1-1 1,1 0-1,-1 1 1,0-1-1,0 0 0,1 1 10,-1-1 1,1 0 0,-1 0 0,1 1-1,0-1 1,-1 0 0,0 0 0,0-1 0,-1 1 0,3-2 0,0 1 0,0-1 0,-1-1 0,0 1 0,-1 0 0,-1 0 0,-2 1 0,7-4 0,-1 0 0,-2 1 0,-1 0 0,1-1 2,0 0 0,-1 0 0,1 0 1,-1 0-1,0 0 4,0-1 1,-1 1 0,1-1 0,-1 0-1,0 0 8,-2 0 0,0 0 0,0-1 0,0 1 0,1-1-14,0 0 0,1 0 0,-1 0 0,0 0 0,0-1-10,-2 1 0,-1 0 0,-1 0 0,2-2 0,2-2 3,-4 2 0,2-2 0,1-1 0,1-2 1,1 0-1,-1 0 0,-1 0 0,-1 2 0,-1 0 7,1-1 0,-2 1 0,-1 0 0,0 0 0,0 0 0,2-3 0,-2 3 0,1-1 0,0-1 0,2-1 0,-1-1 0,0 1 0,-1-1 0,-1 1 0,-2 0 3,1-2 1,-2 0 0,-1 0-1,-1 0 1,-1 0 0,0 1 0,-1 0 4,4-3 0,-2 0 1,-1 0-1,0 0 1,1-1-9,-1-1 0,2-2 1,-1 0-1,0 0 1,-2 0-1,-1 2 37,-3 3 1,-2 2 0,0 0-1,-1-2 1,0-3-62,-1 1 0,0-3 0,0-3 1,-1-1-1,0-1 0,-1 2 0,1 0 1,-2 3 2,0 1 0,0 2 1,-1 0-1,-1 1 1,1-2-1,0-2 12,-1-1 1,2-2 0,-1-2-1,0-1 1,-1 0 0,0 1-1,0 2 1,-2 3 7,0-3 1,-2 3-1,0 1 1,-1 0-1,0 0-30,0-2 0,0 0 1,-1 1-1,-1-1 0,0 0 23,0-1 1,0 1 0,0-1 0,-1 0 0,-1 1-2,0-1 0,-1-1 0,-1 1 0,0 0 0,0 0 16,0 0 0,-1 0 0,0 1 1,-2-2-1,-1-1 21,2 8 1,-2-1 0,0-1-1,-1 0 1,-1-1 0,-1 0 0,0 1-1,-1 0-1,-1 0 0,-2-1 1,0 1-1,-1-1 1,-1 1-1,1 0 0,-1 0 1,0 0-28,0 0 0,1 0 0,0 1 0,-1-1 0,0 0 0,-1 1 0,-2-1 0,-1 1-3,2 4 1,-2 0 0,-1 0 0,-1 0 0,-1-1 0,0 2 0,0-1 0,0 1 0,0 2 0,2 0 0,0 1 2,-4-3 0,2 2 0,-1 2 0,2 0 0,-2 0 0,0 0 0,-2-2-11,2 2 0,-2-1 0,-1-1 0,-1 0 1,1 0-1,-1 0 0,0 2 0,2-1 0,0 2-4,-2 0 0,0 0 0,1 1 1,0 1-1,1 0 0,-1 0 1,-1-1-48,0 1 1,1 0 0,-1 0 0,0 0 0,-1-1 0,-3 0 0,-3 0 56,11 4 1,-2 1 0,-2-2 0,-2 1 0,0-2 0,-1 1 0,-1-1 0,0 1 0,-1-1 0,1 1 0,0 0 0,1 0 0,1 1 0,1 0 0,2 1 4,-6-2 0,2 1 0,2 0 0,0 0 0,0 1 0,0 1 0,0-2 0,-1 1 0,-2-1 0,-1 0 7,6 2 0,-1-1 1,-1 0-1,-1 0 0,0 0 1,-1-1-1,-1 0 0,0 0 1,0 1-1,0-1 0,0 1 1,1 0-1,-1 0 1,1 1-1,0 0 0,1 1 6,-2 0 1,1 0 0,0 0 0,-1 1 0,1 1 0,0-1 0,0 1-1,0 0 1,0 0 0,1 1 0,0-1 0,0 1 0,1 0 0,0 0-3,-3-1 1,1 0 0,1 0-1,0 1 1,1 0 0,-1 0-1,1 0 1,-2 0 0,-1 0 0,-2 0-1,-1 0-11,7 2 1,-1-1-1,-1 0 1,-1 1 0,-1-1-1,-1 0 1,0 0 0,-1 0-1,0 0 1,0 0-1,-1 0 1,1 0 0,-1 1-1,1-1 1,-1 1 0,2 0-1,-1 1 1,1-1-1,1 1-31,-1 0 1,0 1 0,0-1 0,0 1 0,1 0 0,-1 1 0,1-1 0,0 1 0,0-1 0,-1 1 0,1 0 0,0 0-1,0 0 1,0 0 0,-1 0 0,1 0 0,0 0-3,-1-1 1,0 1 0,0 0 0,0-1 0,0 1 0,-1 0 0,1 0 0,0-1 0,0 1 0,0 0 0,0 0 0,0 0-1,0 0 1,0 1 0,0-1 0,0 1 0,0 0-27,-1-1 1,-1 1 0,1 0 0,-1 1 0,0-1 0,0 0 0,0 1 0,1-1 0,-1 1 0,1 0 0,0 0 0,1 0 0,0 0 0,1 0 0,0 0 0,1 0-58,-3 1 1,0-1 0,2 1-1,0 0 1,0 0 0,1 0 0,0 0-1,0 0 1,1 0 0,-1 1 0,0-1-1,-1 0-36,1 1 1,-1-1 0,0 0 0,1 1 0,-1-1-1,1 1 1,-1-1 0,1 1 0,-1-1 0,1 1-1,-1 0 1,1 0-37,-4-1 0,0 1 1,1 0-1,-1 0 1,0 0-1,1 0 1,-1 0-1,1 0 1,0 0-1,1 0 1,-1 1-15,0-1 0,1 0 1,0 0-1,0 1 1,1-1-1,-1 0 0,0 1 1,0-1-1,0 1 1,-1 0 201,1 0 0,-2 0 0,0 1 0,-1-1 0,0 1 0,0-1 0,1 1 0,2 0 0,1-1 0,2 0 0,2 1 0,-10-1 0,5 1 0,1-1 0,2 0 0,-3 1 0,4 0 0,1 0 0,-1 0 0,0 0 0,0 0 0,1 0 0</inkml:trace>
  <inkml:trace contextRef="#ctx0" brushRef="#br0" timeOffset="205113">27808 14023 16453,'3'6'84,"15"-6"0,5-4 294,11-3-1198,-9 1 1,6 0 0,2-1 0,-3 1 391,1-1 0,-2 1 0,5 0 429,-4 0 1,4-1-1,2 0 1,1 0-1,1 0 1,-1 1 18,-5 1 1,-1 0 0,1 0 0,0 0 0,1 0 0,1 1-1,1-1-202,-2 1 0,2-1 0,1 1 0,0-1 0,1 1 0,-1-1 0,1 1 0,-2 0 0,0 0 159,0 1 1,-1-1-1,0 1 1,-1-1 0,0 1-1,0 0 1,0 0 0,0 1-155,5-1 0,-1 0 1,1 1-1,0 0 1,-1 0-1,-2 0 0,-1 0 30,3 0 0,-2 1 1,-1 0-1,0 0 1,0 0-290,-1 1 0,0-1 0,-1 1 0,1-1 0,-1 1 84,-1-1 1,-1 1 0,0 0 0,0 0 0,0 0-89,4 0 0,-1 0 1,1 0-1,-1 0 440,4 0 0,1 0 0,-2 0 0,-3 0 0,3 0 0,-3 0 0,3 0 0,-1 0 0</inkml:trace>
  <inkml:trace contextRef="#ctx0" brushRef="#br0" timeOffset="205680">27980 15663 10708,'27'2'546,"1"0"0,0 0 0,0 0 0,3-1 0,0 0 0,-2-1-297,-2 0 1,-1 0-1,3-1-765,2 0 1,4 0-1,3 0 1,0 0-1,-1-1 425,-6 1 0,0 0 0,0-1 0,0 1 0,1-1 0,2 1-378,1-1 1,2 1 0,1-1 0,1 0 0,-1 0 0,0 1 0,-2-1-79,1 0 1,-1 0 0,-1 1 0,0-1 0,0 0 0,1 0 474,-1 1 0,1-1 0,1 0 0,-1 1 0,-1-1 0,-3 0 0,-4 1 0,3 0 0,-5 0 1,1-1-1,5 1 0,0-1 0,0 1 0</inkml:trace>
  <inkml:trace contextRef="#ctx0" brushRef="#br0" timeOffset="210365">24911 10041 12955,'3'7'3036,"0"-2"-2762,-3-5-8,0 0 22,-13 41-2480,2-9 2192,4-10 0,-1 3 0,1-1 0,-2 4 0,1 0-15,0-1 0,0 4 1,-1-1 14,0 1 1,-1 1 0,1 0-756,-1 0 0,0 0 0,1-1 754,-1-2 0,1-1 0,-1-2 1,-4 1 0,0-1-934,6-2 1,-2 0 916,-4-1 0,0-1-8,4-2 0,1 0-283,-9 5 0,-1 0-145,0-1 1,1-1 418,0-1 1,1-1-516,3-4 1,2-2-266,-2 1-1348,8-9 3758,2-1-1596,3-8 0,1 2 0,-1-2 0</inkml:trace>
  <inkml:trace contextRef="#ctx0" brushRef="#br0" timeOffset="210567">24448 10716 6529,'0'3'3276,"0"-1"0,0-2-1979,-13 30-788,7-13 1,-1 3-236,-4 12 1,1 2-685,3-8 0,1-1 457,2-2 1,2-1 111,2-2 1,1-2-37,4 9 201,3 3-350,9-15 1,3-4-90,10 3-1385,-3-5 1,2-2 1454,-6-6 0,0-3-17,3-1 1,0-1-1103,3-2 1,0-2 1020,2-3 1,0-1-138,0-1 0,2-3-540,-4-1 1,2-4 0,2-2 0,-2 1 606,-4 2 0,-1-1 1,-1 0-1,1 1 0,0 0 1,1-1-1,-2 2 1,-2 0-1,3-6 0,1 1 1</inkml:trace>
  <inkml:trace contextRef="#ctx0" brushRef="#br0" timeOffset="220723">21153 10464 11846,'8'-1'2252,"-3"0"-1983,-5 1 565,0 0-417,-37 63-1475,30-45 0,-1 1 1132,-4 5 1,-4 5 0,1 1 0,4-5-1052,6 1 1,2-2 997,-7 7 0,1 0-11,5-4 0,1-2-262,-3-1 0,-1-2 252,1 0 0,-1-1-90,-4 9-307,4-16-20,1-4 33,-4-3 9,11-2-488,-9-3 1236,10-3-1006,-11-10 524,3-1 218,-2-7 2832,3 3-2470,2 2-65,1 3 1987,-1 4-1919,-2 8-332,0 5 54,-3 8 34,2 4 81,1 3-82,2 1 9,3-2 39,19-6 1,5-3-1426,8 0 1184,2-5 1,3-4-747,-11-7 0,0-3 627,2-2 0,1-2-85,1-1 0,2-2-257,-3 0 1,1-2-1,-1 0-90,-7 4 0,-1 1 0,1-3 515,5-5 0,3-4 0,-1 0 0,-5 5 0,-5 4 0,-2 1 0,8-12 0,0 1 0</inkml:trace>
  <inkml:trace contextRef="#ctx0" brushRef="#br0" timeOffset="221020">11284 11073 13282,'-7'4'0,"1"0"0</inkml:trace>
  <inkml:trace contextRef="#ctx0" brushRef="#br0" timeOffset="221572">11443 11245 11560,'-7'-6'684,"-5"24"1,-3 17 0,3-4-333,-1 3-869,4-9 0,-3 6 0,1-1 0,3-7 472,0-1-109,0 0-83,5-12-1359,1-6 812,1-3 28,1-5-602,-3-13 1358,1-2 28,-3-10 281,1 9 0,-1-1 425,0-1 0,-1 0-531,1 0 1,-1 1 785,-4-13 271,4 17-588,2 9-227,0 3-115,-1 14-229,-1 9 0,-1 4 112,-3 11-266,2 0 1,1 0 316,3-3 1540,0 4-1468,13-13-224,2-12-17,13 0-95,3-14-1249,-1-5 0,1-3 1123,-5 1 0,1-1-45,-3 0 0,2-1 1,-1-1-904,2-2 1,0-2 0,2-3 1073,-2 0 0,1-3 0,2-1 0,-1 1 0,-3 2 0,1 1 0,-2 3 0,1-2 0,0-3 0,0 1 0,0-1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7T04:58:33.13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14010 14023 13232,'-19'-15'1574,"4"2"-3213,-6-3 1,0-2 1089,-2-4 452,5 5 1,-2-1-1,2 0 272,4 1 0,2 1 213,1-1 0,0-1-293,0-1 0,2-1-25,1 0 0,1-2-15,1-12 0,1-2-57,2 8 1,1-2-23,4-5 1,3-4 0,0 3-595,2 0 0,2 2 616,0 3 0,1 0 0,3-1-52,2 2 1,3 0 0,0 2 53,-5 6 0,1 2 0,2-1-30,4-2 0,3-2 0,0 2 0,-1 2 30,7-2 0,1 2 13,-3 7 0,3-2 1,0 2-1,-2 2-8,-2 3 1,-2 2 0,2 1-4,7-2 0,2 1 0,1 2-2,1 4 0,0 2 0,-1 2-27,-8 0 1,-1 1 0,2 3-5,4 2 0,2 4 1,1 1-1,-5 1 334,-6 0 0,-2 1 1,0 3-304,-2 1 0,0 3 0,0 2 0,-1 0 0,-3-1-342,0 4 0,-4-1 0,0 2 350,-1-1 0,0 2 1,-2 1-1,-2-1 42,-4 1 1,-2 0-1,-3 0 1,0-2 226,-1 2 1,-1-3 0,-3 2-5,-4 3 1,-2 2 0,-3 0 0,0-6-57,1-5 0,-2-4 1,-4 0 67,-3 0 1,-6 1 0,-2-1 0,1-1 0,2-3-25,-1-1 1,3-4-1,-4 1-243,-2-2 1,-5 1-1,-1 0 1,0-1 0,6-3-353,-1-3 1,5-1 0,-3-1 291,2 1 0,-2-1 0,1 0 0,1-2-68,1 0 0,2-2 0,0 0 312,1 1 1,0-1-1,-2-2-1022,-5-3 1,-2-3 0,-1-1 0,4 0-274,3 2 1,3-1 0,-3-1 1044,1-2 0,-3-3 1,0-1-1,3 2 0,5 1 1,3 1-1,2 1 0,-3-7 1,0 0-1</inkml:trace>
  <inkml:trace contextRef="#ctx0" brushRef="#br0" timeOffset="4501">3135 4101 14403,'2'5'2257,"-1"0"-1414,-1-5-740,3 1 99,14 0-99,2 2-46,1-3 1,3 1-6,6 0 0,0 0-1669,-4 0 0,0-1 1633,6 1 1,0 0 60,-1 0 0,0 0-29,-5 0 0,0 0 72,11 0 0,0-1-1203,-7 1 1,1-1 1129,1 0 1,2 0-45,0 0 1,3 1 0,-1-1-412,-7-1 0,-1 1 0,2-1 421,-2 1 1,1 0-1,1-1 1,1 0 4,0 0 1,2 0 0,-1 0 0,-2 0-19,3 0 0,-1-1 0,1 1-1,-2 0 0,3 0 1,-1 0-1,-3 0-1,1 0 0,-2 0 1,0 0 0,-1 0 0,1 1 0,1-1-281,-1 1 0,2-1 1,1 1-1,-3 0 281,2 0 0,-2-1 1,2 1-1,6 0 0,2 0 0,0 0-22,-2 0 0,0 0 1,-1 0 22,-8 0 0,-1 0 0,2 0 194,3 0 1,3 0 0,1 0 0,1 0-197,-3 0 0,1-1 1,0 0-1,0 0 1,-3 1 52,0-1 1,-2 0-1,0 1 1,2-1-52,3 0 0,3 0 0,0-1 0,-2 1 0,-6-1-3,2 0 0,-3 0 0,9 0 0,-2 0 2,-12 1 0,-2 0-4,-1 0 1,1 0-16,6 0 1,0 0 19,6 0 0,-6 0 0,1 1 561,-6-1 0,-1 0-558,0 1 0,0-1 1,2 1 0,0-1-4,8 0 457,-1 0-462,-10-1 1,0 0 203,9 0-194,6-2-2,-15 1 5,-2 0-5,-2 0 554,-2 0-557,4-1-1836,2-1 1842,1 0-6,-2 0 856,2-2-867,-6 2-109,4-2 16,-9 2 2356,-3 1-2199,0-5-11,-4 1-39,1-6 2,-3-1-2,-1-15-53,-1 3-128,0 0 0,-1-4 6,0 0 0,0-1 83,0-1 1,-1-1-9,1-2 1,0 0 26,1 8 0,-1 0-9,1-2 1,-1 1 43,-1-1 0,0-1-293,0 2 1,0-2 400,-1 5 1,-1-1 0,0 0 71,-3-2 1,-1-2 0,0 2-146,2 4 1,0 1 0,-1 0 30,-3-4 0,0 0 0,0 4-1412,-4-8 1377,6 13 0,0 0-58,-1-4-84,3 2 51,-1-4 92,4 9 2339,0-3-2389,2 9 679,1-2-721,-1 4 2192,-1-4-2167,-4 3 81,0 1-339,-12-2 155,4 6 173,-8-3 0,-11-1 47,2 3 1,-2-1-798,6 1 1,-1 1 766,3 0 1,0 0 0,-1 1 17,1 0 1,-1 1-1,2 0 7,-7-1 0,-1 0-51,5 1 0,-3 0 0,-1 0 0,0 0-566,2 0 0,-1 1 1,-1-1-1,1 1 1,1-1 560,-3 1 0,0-1 0,1 1 0,-1 0-300,2-1 0,-2 1 0,1 0 0,-1 0 0,1 0 302,-4 0 1,0 1 0,1 0 0,1-1-39,0 1 1,1-1 0,-3 1-3,7-1 1,-3 1 0,-3-1 0,1 1-1,1-1 1,4 1 40,-8-1 1,3 1 0,-3-1-23,7 0 0,-4 1 1,0-1-1,-1 0 1,1 1-1,4-1-292,-2 1 1,4-1 0,0 1 0,-2-1 296,0 1 0,0-1 0,-1 1 0,-1-1 0,1 1 10,0 0 1,0 0 0,0-1-1,1 1 1,1 0 5,-1 0 1,3 0 0,-1 0 0,-3 0-23,2 0 0,-2 0 0,-1 0 0,-1 0 0,0 0 0,1 1-117,-4-1 0,-1 1 0,1 0 0,0 1 1,1-1-2,-3 0 1,2-1 0,0 1 0,-1 1 234,6-1 1,0 0 0,-1 1 0,2-1 0,2 1-96,-4 0 0,3 0 0,2 0 12,-4 0 0,1 0-29,4 0 0,-1 1 0,2-1-61,-1 0 1,3 0 52,-4 1 985,2 0-1444,28-2 1896,-5 1-1771,1 0 3063,-1 1-2692,-1 0 37,-8 4 27,11-3 1598,-9 2-1662,13 0 8,-6-1 1,0 9 605,0 17-508,0-3-508,0-5 1,1-1 401,-1 13-1015,-1-3 0,-1 7 0,-1 1 1004,1-10 0,-1 2 1,1 0-1,-1 0 1,0 0-358,1-2 0,1 0 1,-1 0-1,1 0 1,-1 1 361,-1 6 0,-1 3 1,0-1-1,1-2 1,1-5 5,1-5 0,1-4 0,-1 2-13,1 4 0,0 2 1,0 0-1,1-3-129,-1 5 0,2-2 121,-1 0 1,1 2 0,0-4 25,1-5 1,0-2 33,-1 5 1,1-1-18,-1-6 0,1-1 15,-1 7 2102,-1 8-1842,-1-14-252,1-7 2757,-1-4-2774,2-9 475,0 0-290,3-1 869,3-1-698,14-6-253,-1 1 74,10-3-116,6 1-2432,-7 3 2312,-9 3 0,1 0-33,12 0-100,-14 2 0,2-1-556,15 0 0,1-1-919,-5 0 1,0 1 545,-2-1 1,2 1 0,-2-1-547,3 0 1,-1 0 1408,-5 0 1,1 0 0,-4 1 0,11-2 0,-14 2 0,-1-1 0</inkml:trace>
  <inkml:trace contextRef="#ctx0" brushRef="#br0" timeOffset="6702">3003 5490 11961,'7'3'1655,"-2"-1"-1655,-5-2 1109,0 0-672,40 3-931,-9-1 609,0 1 1,7 0 0,-1 0-708,-12-1 0,0 0 1,1 1 765,2-1 0,2 1 0,1 0 1,-2-1-800,7 2 0,-2-1 0,2 0 676,-8 0 1,1-1 0,1 1 0,1 0-45,-1 0 1,1 0-1,2 0 1,0 0-1,0 0 1,-2 0-319,0 0 1,-1 0 0,-1 0-1,1-1 1,1 1 309,1 0 0,1 0 0,1 0 0,0 0 0,0 0 1,0 0-156,-1 0 0,1 0 1,0-1-1,-1 1 1,0-1-1,-2 0 154,7 1 1,-3-1 0,2 1 0,2 0-41,-8-1 1,4 0 0,1 0 0,0 1 0,-1-1-1,-1 0 1,-4 0-42,5 0 1,-5 0-1,1 0 1,1 0-36,-2-1 0,3 1 1,0 0-1,0 1 1,-2-1-1,-3-1 44,4 2 1,-3-1-1,-1 0 221,6 1 1,1 0 0,-5-1-189,-6 1 1,-3-1 1081,11 2-1038,-11-1 1896,-8-1-1398,-6 0 2607,-4-1-2951,-2 0 1354,0 0-1573,1-3 635,-1-2-668,1-3-53,2-15 55,-1 0-566,3-14 421,-1 9 0,-1-1-580,-1 5 1,1-3 368,0-3 0,2-6 1,0-2-1,-1 2 183,0 5 1,0 1 0,-1 0 0,1-1-470,1-6 1,0-1 0,0 0 0,-1 2 734,-1 4 0,-1 1 0,-1 2 0,1 1 63,2 0 1,0 2-1,-1 1-230,-3-12 0,0 2 383,4 2 0,-1 2-54,-3 3 0,-2-1 160,-3-3 0,-2 0-148,-1 3 0,-2 0-134,0 2 1,0 2 12,-1 4 0,1 2-50,-10-9-3,6 7-53,-4-1 269,6 10-182,0 1 97,-5-3-86,3 4 688,-6-2-730,4 4 84,-3 0 2611,-2 0-2661,-4 0-109,3 1 1,-3 1-978,-5-2 0,-2 1 1092,-1-1 1,0 0-44,-5 0 0,1 0-529,7 0 1,-1 1 532,-2-1 0,-1 0-4,-3-1 0,0 0-338,10 3 1,0-1 0,-1 0 337,-1 0 0,0 0 0,-1 0-2,-1-1 0,0 1 1,-3-1-17,-1 1 1,-2-2-1,-2 1 1,0 1-266,5 0 0,0 1 1,0 0-1,-1 0 1,0 0 281,1 0 1,-1 0-1,0 0 1,1 0-1,0 1 1,0 0 1,1 0-1,-1 1 1,2-1 0,2 2 0,-7-2 1,2 2 0,0 0-39,2-1 0,0 1 0,-2 0 95,3 1 0,-1-1 0,-1 1 0,0-1-164,-2 1 0,-1 0 1,1-1-1,1 1 127,2 1 1,2-1 0,0 0 0,0 0-20,-9 0 0,1 1 0,4-1 425,7 1 1,2 0-428,1 0 0,0 0-21,3 0 0,0 1 22,-3 0 1,-1 2 24,4 1 1,1 1-23,1 0 1,2 1 0,-8 8 909,12-2-816,3 4-19,0 5-9,2 4-9,1-2 1,0 5 20,-1 4 0,0 5 0,0 0 106,2-6 0,-1 0 0,0 2-175,1-1 0,-1 2 1,1 0-1,0 1-12,1 0 1,0 1-1,1 0 1,0-2-250,1-5 1,-1-2 0,1 1 0,0 2 223,0-1 1,0 3 0,0 1 0,0 0-1,1 0 1,-1-1-10,1 2 0,1-1 0,-1 0 0,1-1 0,0-1 46,-1 3 0,0-1 1,0 0-1,1-1-13,1-1 1,0 1 0,0-3 0,1-4 34,1-4 0,1-2-800,6 12 773,3-9 956,2-6-894,3-6 61,3-5 20,3-4-67,-1-6 0,2-2 385,-5 1 0,1-1-502,6-4 0,2-2 1,-2 0 636,1 0 1,1-1-747,-6 3 1,4-2-1,0 0 1,1 0-325,2 0 1,1 0-1,0 0 1,-1 0 95,4-2 0,-2 1 0,2 0-308,-5 3 1,0-1 0,0 0 0,-2 2 677,9-4 0,-5 2 0,1-1 0,3-1 0</inkml:trace>
  <inkml:trace contextRef="#ctx0" brushRef="#br0" timeOffset="7402">2580 4749 13221,'-27'0'873,"0"-1"1,-4 0 0,-1 0-1967,3 2 1,-2 0 0,0-1 1087,4-1 1,0 0-1,0-2 203,-1-2 0,-1-1 0,3 0-926,-6-2 0,0-2 788,5 2 1,-1-1 0,3 0 44,-3-3 0,3 0 362,1 0 0,0-3-421,3 1 1,1-2 0,0-1-859,-2-3 0,2-1 812,3 3 0,0-2 0,2 0-182,0-5 0,4 1 132,-1-2 1,3-2 110,1 0 1,2-1 480,1 1 0,2-3-638,3 4 1,1-2 0,2 0-489,5-1 0,2-1 0,1 1 526,-1-1 0,1 0 0,2 1-34,3 1 1,3 0 0,1 3 212,-3 5 0,1 2 0,0 1-165,2-2 0,1 2 1,0-1-129,1 2 1,1-1 0,0 2 142,0 0 0,1 0 0,3 1-48,-1 2 0,3-1 0,1 1 0,-1 1-195,2 1 1,0 0-1,0 1 1,0 0 219,0 0 1,0 0 0,-1 1 0,0 1 157,7 0 1,-2 1-1,-2 1-257,-3 2 0,-2 1 164,2 1 0,-1 1-91,5-1 1658,0 3-830,-27 1 1878,-6 0-2628,-11 1-36,-4 0-54,-5 0-106,-3 0-411,-15 2-1032,15-3 1,0 1 562,-1-1 0,0 1 132,-1-1 1,1 0-1929,-8 0 2872,11-2 0,2 1 0,1-1 0,-2 0 0</inkml:trace>
  <inkml:trace contextRef="#ctx0" brushRef="#br0" timeOffset="7635">2183 3479 9542,'0'7'3270,"1"-1"-2825,-1-6 1269,0 0-1358,42-4-183,-18 3 1,2 0-331,-1 0 0,1-1 0,0 1 157,9 0 0,0 1-697,-10 2 1,1 0 0,-2 1 647,3 0 0,0 0 10,-2 2 1,1 2 0,-4-1-107,9 7 202,-13-2 1,-4 2 387,-12 18-383,-6-3-62,-4-9 0,-3-1-68,-7 2 1,-1-1-603,4-3 1,-1 1 324,-8 5 1,0 1-204,11-6 1,1 1-380,-4 0 0,0 2 927,0 9 0,3-1 0,-3-1 0,6-9 0,1 0 0</inkml:trace>
  <inkml:trace contextRef="#ctx0" brushRef="#br0" timeOffset="7952">2275 4538 15002,'-2'-5'2744,"0"2"-2397,2 3-316,42 7-67,-15 1-489,4-1 0,3 2 469,-7 5 0,-1 3 89,-2 4 1,-2 1-388,0 1 1,-3 0 535,-5 1 0,-6 2 446,-14 1 1,-7 0-462,1-5 0,-3 0-1060,-2-3 0,-2 1 0,-2-1 893,1-4 0,-1-1 0,-1-1-21,-2 1 1,-1 0 0,-2 0-698,-2 1 0,-3 0 0,-1 0 0,2 0 439,-3 0 0,2 0 0,-2 0-150,2-1 0,-2 1 0,0 0 0,1 0 342,-1 0 0,0 0 0,2 0 0,4-2 0,-3 1 0,2 0 0,4-2 0,-1 0 0,1 0 0</inkml:trace>
  <inkml:trace contextRef="#ctx0" brushRef="#br0" timeOffset="22290">12330 11337 9202,'-7'31'342,"0"0"1,2-12 0,0 2-297,-3 5 1,-2 4 0,0-1 27,0-4 1,0-1 0,0 0-75,-2 4 0,0 0-39,2-6 1,-1 1 0,-1 0-79,-1 1 1,-1 1-1,1-3 117,0-1 0,0 0-35,-7 10 0,1-3-155,0-6-132,0-4-291,0-4-119,1-4 1488,1-4-756,-14-11 0,19 3 0,-8-7 0</inkml:trace>
  <inkml:trace contextRef="#ctx0" brushRef="#br0" timeOffset="22489">11893 11734 13572,'6'7'2483,"-2"-1"-1831,-4-6-69,-6 40-200,1-14-323,0 2 0,0 7 0,-1-4-1699,1-1 1,0-2 1226,-1 7 1,1-1 355,3-9 0,1-3 1013,4-1-1139,3 1 31,4-13 50,14-4 23,-2-3 75,13-7-117,-2-6-1380,-3-2 0,3-2 1136,-5 2 0,0-1-101,-2 1 0,2 0 1,-2-1-813,6-3 1,0 0 1276,-2 0 0,2-2 0,-4 2 0,-6 5 0,-1 0 0,6-5 0,0 0 0</inkml:trace>
  <inkml:trace contextRef="#ctx0" brushRef="#br0" timeOffset="23040">18825 10610 13316,'3'6'2045,"-1"0"-1407,-2-6 1277,-2 73-3554,0-48 1,-1 1 1438,2-1 1,-1 5 0,1 0 0,-1 0 232,0 6 1,0 0 0,0-1-23,0-8 0,1 0 0,0 0-11,1 7 0,-1 1 0,0-1-586,0-4 0,0-1 0,-1 0 522,0-3 1,-1-1 0,-1 0-175,-1 11 0,-2-1 432,0-10 1,-3-2-1204,-4-8 0,-2-3-1014,-10 4 384,7-9 1,-1-2 1559,-5-5 1,3-4 0,-1 3 0,-7-6 0</inkml:trace>
  <inkml:trace contextRef="#ctx0" brushRef="#br0" timeOffset="23207">18428 11245 17825,'1'30'447,"1"0"0,-2-2 0,3 0-267,11 6 1,2-3-1490,-4-11 0,1 0 1394,2 0 1,4 1 0,-1-4-19,2-5 1,1-3-12,14 0 0,3-2-631,-9-2 0,1-2 564,-2-2 0,1-1 0,-2-1-66,4-2 0,1-3-295,-3-3 1,2-2-1,0-2-721,1-3 1,0-2 0,-2-1-1,0 3 1,-1-1 0,0-2 623,0-5 1,-1-3 0,-6 4 0,2-2 0,-12 9 0,0 1 0</inkml:trace>
  <inkml:trace contextRef="#ctx0" brushRef="#br0" timeOffset="39245">2897 3863 4779,'-28'-22'359,"1"1"1,-1-1-1,8 6 1,1 0-1,0 1 4,-9-8 0,3 0 163,7 1 1,3-1-527,3 5 0,2 0-18,-2-7 0,4-1-58,6-3 1,6-2 72,2 7 0,2-1 0,1 1 37,-1-2 1,1 1 0,1 0-18,4 0 1,1-1 0,1 3 14,4-4 0,0 2-740,3-1 0,1 1 771,1-1 0,2 2-63,0-1 0,2 1-30,-1 3 0,3-1 0,1 2-33,-7 5 0,0 1 0,1 0 0,0 1-36,0-1 1,0 1 0,0 1 0,0 1 29,6-2 0,0 3 0,0 3-63,-2 4 0,0 4 0,-1 1 288,3 2 0,0 6-317,-3 6 1,1 8 0,0 3-1,-5 1 49,-7-1 1,-3 2 0,-2 1 0,1 1 71,0-2 0,1 0 1,0 1-1,-2 0 0,-2 0 15,-1 6 1,-3-1 0,-1 0 0,-1-2 3,-2 1 1,-1-1-1,-1 0 21,-1 0 0,-2 0 0,1 0 39,0-1 0,1-1 1,-2 0 111,-2-1 0,-1-1 1,-2 1 108,0-4 0,0 2 1,-1-1-1,-3 0 262,-6 2 0,-3 0 1,-1-1-1,1-1-372,3-3 1,1-1 0,0-1-1,-4-1 74,-8 4 1,-3-1 0,-2-3 0,4-3-103,-5-3 0,0-3-73,3-2 0,-3-1 1,0-1 22,1-3 0,1-2 0,-4-3-106,6-3 0,-2-2 1,-2-1-1,1-1 1,2 1-35,-1 1 1,2 0 0,-1-2 0,-1-2-12,1-2 0,-3-2 0,-1-3 0,1 0 0,2 0 1,4 0-63,-2-5 0,4 0 1,-1-2 121,5 6 1,-1-1-1,-1-1 1,1-2-1,1-2 0,3-2 1,0-4 0,1-1 0,1-1 0,1 2 0,0 1 18,0-1 0,1 2 0,1 0 0,-1-3 0,1 1 0,0-2 0,-1-1 0,1 0 0,1 1 0,3 4 10,1-6 1,2 4 0,3 0-103,3 0 1,2 1 0,1 0-9,0 3 0,0-1 0,2 2-15,7-11 1,4 1 63,-1 13 1,1 1 0,4 0 45,0 0 1,2 0 0,3 1 0,3 1 40,0 3 1,4 0 0,2 2 0,1 0 0,-1 0 0,-1 1-37,0-2 0,-2 1 0,1 1 0,0 0 0,4 1-14,-5 3 0,3 1 1,2-1-1,0 2 1,0 0-1,0 1 0,-3 1 1,-3 1-5,8 2 1,-5 1-1,0 2 1,1 1 8,0-2 0,2 1 0,0 0 0,-1 3 0,0 3 38,-4 3 1,1 2 0,-1 3-1,-1 1 1,-1 1 0,-2 0-50,-2 1 1,-1 1 0,-2 1 0,1 0 0,-1 1-85,6 2 1,0 2-1,1 0 1,-4 1 0,-4 0 113,-5 0 1,-4 0-1,-3 0 1,-3 0 128,-2 8 0,-5 0 0,-2-2 320,1-8 0,-1-2 0,-3 2-128,-6 6 1,-4 2 0,-2 0 0,0-4-217,-3-4 1,-1-4 0,-1 1 66,3-3 0,-1 2 0,0-2 0,1-2-196,-2-2 0,0-3 0,1-1-226,-2-1 1,2-2-166,0-2 1,1 0 367,2-2 0,-1-2 37,-7-13 0,1-1 0,3 6 0,8-7 0,-1 1 0</inkml:trace>
  <inkml:trace contextRef="#ctx0" brushRef="#br0" timeOffset="39597">3492 2963 13535,'0'-7'2094,"0"1"-1855,-11-9 1,-1-4-201,13-4 1,5-3-65,-3-1 1,1-3 0,3 2-1069,5 2 1,4 2 0,2 0 322,4 0 1,1 0 0,2 1 795,-1 3 1,2 1 0,1 0 0,-2 0 95,2 0 0,-1 0 1,5-2-137,-4 4 1,3-2 0,3-1 0,1 0 0,-1 1 0,-1 1-18,1 0 0,-1 1 1,0 1-1,0 0 0,1 0-94,-1-1 0,0 0 0,1 0 0,-1 0 0,0 2 94,-1 1 1,1 0 0,-1 1 0,-2 1 0,-4 2-24,3-1 1,-1 1-66,2 0 1,3 0 0,-3 0-273,-3 3 0,-1-1 293,4 0 0,-1 0 1848,6-2-2349,-9 2-76,-8 3 618,2-2-2623,-8 2 3263,-5-1 0,-1 3 0,-4 0 1</inkml:trace>
  <inkml:trace contextRef="#ctx0" brushRef="#br0" timeOffset="44546">9538 14605 14635,'5'1'614,"-1"-1"-3891,-4 0 1232,52 5 2045,-15-1-133,-11-1 0,4 0 0,-1 0-167,2 0 1,-1 1 174,4 0 1,0 0 121,1 0 0,0 0-186,1 1 0,-1 0-496,-2-1 0,0 1 685,-4-1 0,1 1 0,-4-1 0,-6-1 0,-2 0 0,6 0 0,0 1 0</inkml:trace>
  <inkml:trace contextRef="#ctx0" brushRef="#br0" timeOffset="44916">9446 15558 15145,'3'3'999,"18"-1"1,6-3-963,8-2-857,-7 2 1,7-1 0,2 0 0,-4 0-274,-6 1 1,-2 0 0,2 0 699,7 0 0,4 0 1,0 0-1,-4 1-194,3 0 1,-2 3 586,1 0 0,1 1 0,-5 0 0,2 1 0,-12 0 0,1 0 0</inkml:trace>
  <inkml:trace contextRef="#ctx0" brushRef="#br0" timeOffset="45198">9379 16100 12938,'4'3'2451,"-1"-1"-1929,21 5 0,12 0-1615,-8-3 1,3-1 0,3 1 964,-1 0 1,2 0 0,3 0-1,-2 0 1,-1 0-379,0-1 0,-1-1 1,-1 0-1,0 0 345,2 0 0,0-1 0,-1 0 0,-2 1-807,0 0 0,-2 0 0,-2 0-115,4 0 0,-1 1-556,5 1 1,-3 0 1261,1 3 1,-18-4 0,-6 1 0</inkml:trace>
  <inkml:trace contextRef="#ctx0" brushRef="#br0" timeOffset="45497">9366 16761 14467,'7'4'1092,"17"0"0,10 0 0,-2-2-547,-8-1 0,1 0-1201,2 0 1,5 0-1,3 0 1,-1 0 0,-4-1-157,-1 0 1,-4-2-1,3 1 582,0-1 1,2 1-1,1-1 1,2 0-1,-1 0 230,4-1 0,3-1 0,-1 1 0,-1 0 0,-3 0 0,4 0 0,-3 0 0,1 0 0,-5 0 0,1 0 0,0 0 0,-1 0 0</inkml:trace>
  <inkml:trace contextRef="#ctx0" brushRef="#br0" timeOffset="53099">7871 10597 12980,'3'19'445,"-1"1"1,2 17-387,-2-3 0,-1 3-1698,2-5 1,1 1 531,1 2 1,1 1 980,2 0 1,1 0 125,0-3 0,3 1 34,-1-7 1,1 0 0,0-2 59,1 1 0,1-1 138,5 8 0,0-4 951,-4-8-472,1-2-224,-12-16-223,-1-6-351,1-21-20,1-6 466,0 6 1,1-3-405,0 2 0,1 0-29,0-2 0,2-3 176,0 4 1,1-3 0,2-1 0,0 1-101,3 0 0,0 0 0,1 0 1,0 0-265,-1-1 0,-1 0 1,1 1-1,1 1 352,3 0 0,1 1 1,0 2-1,-2 5-61,-1 2 1,1 2-75,7-5 0,4 3-512,2 9 0,-1 4 636,-7 0 1,-1 1-654,8 3 0,-2 5-2675,3 12-28,-8 3 2937,-4 6 0,-11-10 0,-8-6 1</inkml:trace>
  <inkml:trace contextRef="#ctx0" brushRef="#br0" timeOffset="53399">8480 10729 12160,'-7'-2'3276,"2"1"-2385,5 1 388,-19 51-1348,13-20 1,0 2-899,-1-7 1,-1 2-1,2-2 919,1 10 1,2-2-90,2-13 0,1-1 5,3 14-232,5-12 268,2-14-143,3-18 0,1-7 43,7-10 68,-3 5 0,4-3 0,1 2-525,5 0 1,0 1 652,-9 5 0,1 0 0,-1 3 63,4 1 0,-2 8 2340,0 19-2039,-4 14-216,-12 2 1,-4 3-408,0-13 1,-2 0-795,-8 10 1,-3-6-1858,-2-13-209,-5-2 3119,1-13 0,11 2 0,-3-2 0</inkml:trace>
  <inkml:trace contextRef="#ctx0" brushRef="#br0" timeOffset="53603">7726 10107 15534,'4'4'1806,"-1"-1"-1806,-3-3 1061,42-3-2159,-23 3 0,2-1 1113,4 0 0,5 0 0,1-1-567,0 1 1,1 0-1,1 0 1,-1-1 539,5 1 1,-2-1 0,3 1-293,-9-1 0,2 0 0,1 1 0,0-1 0,-2 0 262,-1 0 1,-2 1 0,1-1 0,2 0-160,0 1 1,3 0 0,1 0 0,0 0 0,0 0-1,-1 0-455,1 0 1,-2 0-1,0 0 1,1 1 0,-1-1-1,2 0 1,0 1-1,1-1 1,-3 1 0,-2-1 152,3 1 1,-3 0 0,-8 0-1,-10 0 1,-9 0 0</inkml:trace>
  <inkml:trace contextRef="#ctx0" brushRef="#br0" timeOffset="54200">8361 9406 6746,'7'18'1638,"-1"0"0,-1 7-390,1 0 0,-2 1-1178,-6 9 44,-4 1 697,-2-12 1,-5 0-632,-3 1 1,-3-1-177,2-5 0,-1-2-4,-2-1 0,-1-5 1,3-9 1,-1-6 26,-7-7 0,1-3-7,9 4 0,1-2-130,-6-15 0,6-3 101,18-6 8,0 11 0,2 0 2,4 5 1,2 1 19,3-1 1,4 1-34,3 2 1,4 0-1,2 1 1,-2 1-333,-2 1 0,-1 2 0,4 0 285,1 1 0,4-2 1,1 1-1,0 2 1,-4 1-482,-1 4 0,-3 1 0,1 1 480,7-1 0,1 0 1,-3 2-78,-1 2 0,-2 1-238,-3 1 0,-1 2-1265,2 7 1,-2 3-1393,-1 3-231,-2 12 3499,-35-10 1,8-11-1,-7 1 1</inkml:trace>
  <inkml:trace contextRef="#ctx0" brushRef="#br0" timeOffset="55601">7659 11708 11530,'-28'-10'10,"0"0"1,-1 0-1,1 0 1,-4-3-1,-2-1 1,-2-1-1,2-1 1,2 2-560,3 0 1,1 0 0,1 0-1,-4-3 685,3 2 1,-3-2-1,-2-2 1,0 0-1,0 0 1,2 0-1,2 1-229,1 1 1,2 0 0,2 1 0,-2-2 0,-1-2 118,3 3 1,-2-2 0,0-1-1,-1-1 1,-1-1 0,2-1-1,1 0 1,2-1 44,-1-5 0,2-1 0,1-2 1,0 0-1,2 0 0,0 0 0,0 1-111,-1 0 0,0 1 0,1 0 0,0-1 0,2 0 0,0-2 40,3 2 0,0-2 0,1 0 0,1-1 0,2 0 0,2 1 0,4 0-152,3-3 1,4 1-1,2 0 1,3 0-1,0 1 1,-1 1 104,0-2 0,0 3 0,1 0 0,2-1 0,3-2 15,0 5 0,1-2 0,3-2 1,0 0-1,2-1 0,0 1 1,0 1-1,0 2 0,0 2 56,2-2 1,-1 3 0,1 1 0,1 1 0,2-1 0,2-1-2,-3 6 0,1-1 0,2-1 0,2-1 0,0 1 1,1 0-1,1 0 0,-1 1 0,-1 1 0,0 2 0,-1 1-2,4-1 0,-1 1 1,-1 2-1,0 2 0,1-1 1,1 1-1,2-1-15,-3 1 1,2 0-1,1 0 1,0-1-1,1 1 1,0 1 0,1 1-1,0 1 1,0 1 15,-2 2 1,1 2 0,1 0-1,0 2 1,0 0 0,1 0-1,-1 1 1,-1 0 0,0 1-1,-1-1-8,2 1 0,-2-1 0,-1 1 0,0 0 0,1 0 0,0 2 0,2 0 0,2 1-23,-6 1 0,3 1 1,1 0-1,1 0 1,2 1-1,-1 1 1,1-1-1,0 2 1,-2-1-1,0 1 1,-1 0-1,-2 1 0,-2-1 0,5 3 0,-4-1 1,-1 0-1,-1 1 0,0 1 1,1 1-1,0 1 0,2 2-6,-4-1 0,1 1 1,2 1-1,0 1 1,1 1-1,1 0 1,-1 1-1,-1 1 0,0-1 1,-1 1-1,-2-1 1,-1 1-1,-3-1-4,7 6 0,-3 0 0,-2 0 1,-2 0-1,0 1 0,0 1 0,1 2 13,-1-2 1,1 1-1,0 1 1,1 1-1,-1 0 1,-1 1-1,-2 0 1,-2-1-1,-2 0-2,1 6 1,-4 0-1,-1 0 1,-3 0 0,0 0-1,-1 0-5,-1 2 0,-1-1 0,-1 1 0,-1 0 0,-1 0 0,-2 0 13,0 1 0,-1-1 0,-1 1 0,-1 0 0,-2 0 0,0-1 1,-1 0 0,-1 0 1,-1-1-1,-2 1 1,0 1-1,-3 0 55,1-6 0,-1 0 0,-1 0 0,-1 2 0,0-1 0,-2 0 0,-1 0 0,-2 0 0,-1-1 55,0-2 1,-2 0 0,-1 0 0,-2-1 0,-1 1-1,0-1 1,-1 0 0,0 0 0,1-1 0,0 0-1,1 0-62,-2 2 1,2 0-1,0-1 1,1 0-1,-1 0 1,-1-1 0,-1 0-1,-2-1 1,-2-1 24,1-2 1,-2-1 0,-2 1 0,-1-1 0,-1 1 0,-1-2 0,1 0 0,-1-1 0,1-1 0,1-2 0,2-1-1,1-2-51,-7 3 1,2-3 0,1-3 0,0-1 0,-2 0 0,-3 0-51,7-2 0,-2 0 0,-2 0 0,-1-1 0,-1 0 0,-1 0 0,1 0 0,0-1 0,1 0 0,1-1 0,3-1-37,-5 1 1,3-2-1,1 0 1,1 0-1,-1-2 1,-2 0-1,-3 0-144,7-2 0,-2 1 0,-2-2 0,-1 1 0,-1-1 1,0-1-1,0 0 0,0 0 0,1 0 0,1 0 0,2-1 1,1 0-262,-6-1 1,2-1 0,1-1 0,2 1 0,0-2 0,-2 1 0,0-1 103,3 1 1,0-1 0,-2 1 0,1-1 0,-1 0 0,1-1 0,1 0 0,0-1 0,2 0 173,-2-3 1,0-1-1,0-1 1,2-1 0,1 1-1,2 1 1,2 2 0,-9-3-1,4 2 1,0-2 0,-2-4-1,0-1 1,1 0 0</inkml:trace>
  <inkml:trace contextRef="#ctx0" brushRef="#br0" timeOffset="57267">8057 11443 15638,'6'4'-65,"-1"-2"-1173,16-6 0,6-3 1379,-9 3 0,3 0-73,6-1 0,7 0 0,1-1 0,-2 1-817,-2 2 1,-1 0 0,2 0 793,1 0 1,2 0-1,1 1 1,-1-1 10,-6 2 0,0 0 0,-1 0 0,1 1-56,1-1 0,0 0 0,0 1 0,0 0-19,0-1 1,0 1 0,0 0 0,2 0-238,-2 0 0,2 1 0,0-1 0,0 1 0,-3-1 26,8 1 1,-3-1-1,1 1-547,-4 0 1,2 0 0,-2 1-1,-6-1-2221,7 2-279,-20 0 3213,-33-1 1,-9-2-1,8 1 1,1-1 0,0 1-1</inkml:trace>
  <inkml:trace contextRef="#ctx0" brushRef="#br0" timeOffset="57401">8017 11483 15335,'-1'-4'1442,"0"0"-800,35 11-430,-14-6 1,2 0-1306,5 1 1,3 1 0,1-1 373,3-1 0,-1-1 0,3 0 714,-6-1 1,0 1 0,2-1 0,3 0-64,-5 1 1,2-1 0,2 0 0,1 1 0,1-1 0,-2 0-1,-1 0-363,0 1 1,-2-1 0,1 0 0,-1 0 0,1 1 0,1-1-39,1 0 1,1 0 0,1 0 0,0 1 0,0-1 0,-1 0 0,-2 0 323,7 1 0,0-1 1,-2 0-1,-2 1 0,-4-1 1,-1 1-1,-3-1 0,-1 1 1,2-1-1,-1 1 0,1-1 1</inkml:trace>
  <inkml:trace contextRef="#ctx0" brushRef="#br0" timeOffset="60785">12647 9459 12899,'2'3'2039,"-1"-1"-1897,-6 18 1,-2 7 98,-4 7-202,4-11 0,0 4 1,0-1-1679,-2 1 1,1 0 1313,1-3 0,0 3 0,0-3 294,0 4 1,0-2 30,-6 7 0,3-2-548,7 1 634,-8-8-32,13-8 276,-4-6 2344,1-9-2876,2-7 42,4-9 18,4-10 278,6-8-269,-5 12 0,1 0 48,1-2 0,2-1 49,0 2 1,2-2-1,1 1-647,0 1 1,1 0-1,0 0 728,0 1 0,0 0 0,0 2-154,5-5 1,0 5 153,1 3-102,0 8 306,-8 11 695,2 20-961,-13 6 0,-3 4-10,2-8 1,-1 1 291,-2 10 1,-2-1-336,-2-1-392,-2-2 202,0-6-2554,-1 2 2814,2-9 0,1-4 0,2-9 0</inkml:trace>
  <inkml:trace contextRef="#ctx0" brushRef="#br0" timeOffset="60942">13123 9565 13966,'14'2'1546,"-2"-1"-1510,-12-1-36,0 0-213,34-7-431,-13 3-423,9-1 0,2 1-2210,5 1 2986,-2 2 0,-16 1 0,-16 0 0</inkml:trace>
  <inkml:trace contextRef="#ctx0" brushRef="#br0" timeOffset="61092">13110 9803 7287,'5'6'257,"-1"-1"2311,-4-5-2568,0 0-748,42 0 431,-10-1-503,-4 0 1,7-1 0,2 0 0,-6 1-820,2-1 1,0-1 1609,-3 1 0,5-1 0,-2 1 0,-6 0 0,5-1 0,3 1 0</inkml:trace>
  <inkml:trace contextRef="#ctx0" brushRef="#br0" timeOffset="61435">14049 9432 9682,'-1'-25'3276,"-9"6"-1638,4-2 0,-2 0-837,-12-2-664,-4 10-386,6 7 159,-6 1-103,8 6-87,2 5-297,-6 22-75,11-5 617,3-3 0,1 0-2,7 8 37,4 3 0,4 2-31,-4-7 1,2 2-11,6 3 0,0 0-712,-5 1 1,0 0 752,4-1 0,-2 0 28,-6-2 0,-3 0-376,-1-7 1,-2-1 449,-1 5 1,-4-2 98,-17 4 32,4-5-36,-4-12 1,-2-2 40,-4 1-181,3-4 0,0-4-25,7-7 1,1-2-25,-14-5 45,9-15-52,15 7 1,4-2 50,5-5 0,4-1-543,0 0 1,2-1 431,6-1 0,3 2-11,-1 8 0,1 1-14,3 0 0,0 0-31,0 1 0,2 1 152,-1 1 1,2 0-1359,7-3 1,3 0 1320,-7 7 0,2 0 0,-3 1 0,1-1 0,-1 0 0,0 3 0,0 1 0</inkml:trace>
  <inkml:trace contextRef="#ctx0" brushRef="#br0" timeOffset="61635">14340 9657 15165,'4'4'728,"-2"-2"-1702,-2-2 0,0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7T05:23:15.652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3704 8718 10816,'5'1'2455,"-2"-1"-623,-3 0-1042,21 0-569,-17 0 123,33 0-3296,-20 2 3083,11-1-119,-3 2-12,-5-2 0,14 0 8,-7 0-8,-4-1 0,2 0-35,-6 0 0,1 0 31,-1 0 0,0 0 4,15 0-9,-14 0 1,-2 0-45,-2 0 19,-2 1-25,-2 0 3335,0 0-3115,4 1-161,-3-1 0,4 2 0,-11-2-3,17 0-2,-14-1 52,21 1-50,-4-1-5,-4 0 8,3 0-8,-6 0-54,-6-1 59,3 1-42,-7-1 37,-1 1-70,-2-1 36,1-1 42,-3 1 89,1 0-10,-4 1-267,0 0 258,-1-3-14,0 1-56,0-4-106,0-2 10,0-4-46,0-11 2,0 2-37,0-10 26,0 12 0,0-1-2060,0-11 2140,0 9 0,-1 0 37,-1-9-336,-2 4 1,0 1 442,-2-6-38,1 8 0,1 2-27,-2 4-575,1 3 623,0 3-56,-1 1-177,-1-4 46,-1 0 66,2 1 1699,0 1-1634,3 5 1088,1 1-1006,-1 1 878,2 1-854,-1 1-8,1 1-34,0-1 18,0 2-21,1-1 88,-1 2 5,0 0-154,-1 1 56,-2-1 5,0 1-55,0-1 13,-1 0-19,1 0-8,-1 1-56,1-1 58,-1 0-2,-3-2 8,1 2 8,-2-1 3,2 0-8,-2 0 67,1 1-25,-2 0 5,-8 0 1,-3 0-51,-1 1 5,-6-1 65,17 1-33,-10 0-37,11 0-107,-7 0 107,-11-2 45,-5-2 17,-1 1-751,1-1 691,9 1 26,-12-1-258,9 1 230,5 2 0,-1-1 7,3 0 0,2 1-7,-13-1 0,5 0-42,18 1-28,2 0-36,-3 1-87,11-1-20,-9 1 795,8 0-582,-4 0 312,-3 1-259,3-1 9,-3 1-96,4-1 9,0 1-446,1-1 376,1 2 227,0 2-132,-1 2-6,0 4 1,0 3-4,-1 5 9,1 5-370,0 4 375,1 3-2,0 2-9,0-8 1,0 1 5,1 1 0,0 0 0,-1-1 0,1 1-17,0 3 0,0-2-19,-1 3 54,1-8 0,-1 0-3275,2 6 3263,-2-1-6,-4-5-53,10-10 50,-9 3-3,10-4 6,-7 1 3,0-6 258,0 0-233,1-3 3248,-1 0-3160,2-3-239,-1 0-233,1 0 104,1 0 210,0 0 22,2 0-204,0 0-2534,3 1-56,-3 0 2814,3 1 0,-6-1 0,1 1 0</inkml:trace>
  <inkml:trace contextRef="#ctx0" brushRef="#br0" timeOffset="14638">3440 4921 11392,'2'7'1361,"1"-1"-1063,-9 11 1,-3 3 7,-1 1-216,1 1 1,-2 6-1,0-3-10,3-4 0,-1-1-358,-1 4 1,0 0 501,-2 6 171,4-14-269,1 0-64,0-3-62,0-1 29,1-1-550,3-3 199,0-1 87,12-5 438,1-3-208,23-4-73,-15 2 1,2 0 9,0-1 1,0 1-1102,0 0 1,-1 1 1076,7 2-238,-4 4 260,-4 2 70,-5 4 8,-6 2 463,-7 16 8,-11-3-120,-4 5-68,0-16 0,0-2-2043,-7 2 1878,-7 1-126,7-8 1405,-10-1-2740,1-5-178,2-4-1764,6-6 3220,12-2 1,4 4-1,4 2 1</inkml:trace>
  <inkml:trace contextRef="#ctx0" brushRef="#br0" timeOffset="14828">3321 5054 13165,'6'1'337,"-1"1"57,-5-2-394,42-4-2310,-7-2 2202,-5 3 0,0-1 179,-11 1 0,-1-2-3348,16-3 1078,-17 2-1078,5-1 2975,-18 2 0,-3 3 0,-1 0 0</inkml:trace>
  <inkml:trace contextRef="#ctx0" brushRef="#br0" timeOffset="15054">3731 4921 10384,'6'10'3276,"-1"-3"-2275,-5-7-402,0 71-596,-1-37-735,1-6 0,0 6 0,-1-5 740,0 6 28,1-13 1,-1 1 144,0 8-217,-1 5-62,0-12-1109,0-7 196,1-4-2266,0-7 2742,1-7 1,0-1-1</inkml:trace>
  <inkml:trace contextRef="#ctx0" brushRef="#br0" timeOffset="15322">4101 5120 6577,'-2'-4'2131,"1"1"476,1 3-2739,49 2 43,-27-2 274,9 1 0,-1 0-737,-10-1-484,-1 2 95,-9-1 2140,-1 1-1199,-25 9 0,11-8 0,-12 8 0</inkml:trace>
  <inkml:trace contextRef="#ctx0" brushRef="#br0" timeOffset="15471">4075 5292 12202,'-2'-5'3276,"1"2"-1243,1 3-2008,39 5-25,-17-3-1639,6 1 1,0 0 434,2-3 535,0 0-970,-8-2 1,0-2 832,2-3 0,6 1 0,-25 1 0</inkml:trace>
  <inkml:trace contextRef="#ctx0" brushRef="#br0" timeOffset="16888">4815 5001 6193,'7'6'3276,"-1"0"-1910,-6-6 1910,0 0-2514,5-10 112,-16 2-759,6-4-115,-16 5-205,-10 5 116,11 3-18,-12 3-35,17 2 27,2 2-36,3 2 16,3 0 29,3 1-20,4 8 73,14 14 50,-3-4-391,5-3 0,0 0 394,3 4-2,-6-11 1,1 2 77,2 7 0,-1 0-74,-6-11 1,-1 1 28,4 9 0,-2-2 58,-7-2 74,-4-4 24,-5-3-35,-4-3-29,-6-2-119,-3-6 0,-3-1-161,-14-3 157,14-1 0,0-2-67,-9-12-31,18 1 93,0-5-49,9 2 43,2-1 5,6-2 1,4 0-57,3-7-458,4 1 1,3 0 393,6 2 409,-9 8 1,3 0-1138,8-3 0,0 1 219,-8 5 1,-1 1-1005,7-6 1,1 1-1,-7 7 1,-2 2-597,6-6 2019,10-1 1,-20 7 0,-1 1 0</inkml:trace>
  <inkml:trace contextRef="#ctx0" brushRef="#br0" timeOffset="17305">5159 4987 6980,'4'1'3276,"-2"0"-1890,-2-1-1055,-28-31-189,13 20 564,-9-8 1,-2 2-583,-4 13 548,6 1-770,4 5 9,16 3 384,-3 1-429,1 0 886,2 1-1038,2 6 216,10 8 70,0 2 146,9 6-108,-4-11 0,0 1-868,8 12 817,-6-11 1,-1 2-11,0 0 1,-2 0-31,-3 0 0,0 1 51,-1-1 1,-1 0 1,-1 15 51,-11-16-51,-4-1-45,-6-4 45,-3-1-429,-16-1 514,15-10 1,0-1-86,-1 1 0,1-2-6,-15-5 1,15-3-48,4-4 47,2-1 6,5-2 78,4-9 65,11-4-90,3-1 61,9 1-149,-4 12 0,0 1-1263,11-7 1228,-9 8 0,2-1-361,0 2 1,2 1-325,0 0 0,1-1 216,-1 2 0,0 0-161,-1 1 0,-2 1-1131,4-1 153,-3 1 1678,-5 1 0,-6 3 0,-4 1 0</inkml:trace>
  <inkml:trace contextRef="#ctx0" brushRef="#br0" timeOffset="17478">5384 5331 14596,'2'9'314,"-1"-2"-485,-1-7-922,0 0 1,0 0 0</inkml:trace>
  <inkml:trace contextRef="#ctx0" brushRef="#br0" timeOffset="17797">5517 5067 12123,'9'7'597,"-2"-1"-597,-7-6-73,34 6 36,-12 0-26,7 6 0,-3 5 187,-5 13-326,-11-11 0,-3 1 518,-10 5 1,-4 0-410,-3 6 268,0-10 0,-1-1 40,-6 6-64,1-2-166,5-6 0,1 0-83,-1 3-118,-1 10 135,10-21-45,3 1 140,9-5-221,-1-3-326,9-1-310,-3-5-380,2-4-774,2-4 43,0-2 1954,1-6 0,-11 10 0,0-2 0</inkml:trace>
  <inkml:trace contextRef="#ctx0" brushRef="#br0" timeOffset="18072">5874 5067 11420,'5'2'2983,"-1"0"-1071,-4-2-1674,-2 39-193,0-17-1363,0 4 0,1 1 1413,-1-2-42,1-2-324,1-1 274,0-2-56,3 8 56,2 0 5,2 1 3,-1-3-5,0 0-6,-3-7 67,0 6-19,-2-2 159,-7-2-165,-1-2-42,-7-4-361,-1-9-239,-1-2-483,-2-2-729,0-6 1812,0-10 0,2 0 0,2 3 0,-10-16 0</inkml:trace>
  <inkml:trace contextRef="#ctx0" brushRef="#br0" timeOffset="18229">5834 5093 14521,'5'5'3276,"-2"-1"-3183,17-11 1,5-4-1412,1 3 1270,6-4 0,0 1-1463,-4 3 1305,-9 4 1,0 1-271,8-4-464,-7 4 0,-1 1-2337,4-1 0,-5 0 3044,-14 3 0,-5 1 1,-1-1-1</inkml:trace>
  <inkml:trace contextRef="#ctx0" brushRef="#br0" timeOffset="20206">10914 8652 9634,'10'2'2472,"-2"-1"-1811,-8-1 1429,0 0-1771,37 4-789,-21-2 621,6 0 0,2 0 370,4-1-316,-5-1-57,10 1-64,-14-1 0,1 1-69,10 1 1,2 1-47,-6-1 0,1 1-593,1-1 1,2 1 0,-3 0 617,-4-1 1,-1 0-22,8 1 1,1-1-411,1-1 0,2 0 444,-4 0 1,2-1-1,0 0-10,-6 0 0,-1 0 1,1-1-417,10 0 0,1 1 0,-4-2 417,-9 1 1,-2-1 1,5 0 0,2 0-32,3-1 0,-1 1-117,-11 0 1,0 1 148,10-1 0,-2 0 6,1 1-9,6-1-2,-8 0 5,0 0 1394,5 0-1433,-10-1 28,14 0-48,-11-1 59,-8 2 869,-4 0-914,2 1 1692,-3 0-1647,4 0-81,0 1 11,-6-1 842,-2 1-1544,12-3 702,-15 0 254,12-2 262,-15-4-278,-2 2-132,-6-6 70,8 0-106,-10-2-160,7-4 1,2-1-9,-5-8 56,2-2 0,0-1-1706,2-4 1815,0 12 0,-1-1-434,1 0 1,-2-2 591,-1-5 0,-2 0-110,2 6 0,-1-1-298,-2-5 0,-1 2 216,0 6-58,-1-5 87,3 12-180,1-4 135,2 0 61,-7 2 90,13 4 1464,-10 7-1413,11 1 1004,-7 1-1108,0 2 967,-4 0-984,-3 0-73,0 0-78,-1 2 70,1-1 16,0 1-69,-2 1 8,-18 1 115,-3 4-529,12-3 0,0 1 534,1 0 1,1 1 55,-13 1-75,-1 0-6,-3-1 0,-1 0-24,9-2 1,-1 0 6,-1-1 1,-1 1 17,0-1 1,0-1-22,2 1 1,0-1-5,1 0 1,0 0-1,7 0 1,-1 0 3,-4 0 1,-2 0-36,3 0 1,0 0 4,-13 0 53,13 0 0,1 1-134,-8 0-275,1 0 329,8 0 1,0 0 79,-11 0 4,12 0 0,0-1-1,-16 2-65,2 0 31,1 0 23,2 2-892,16 0 822,-3 0 959,9 0-987,-3 1 277,-2 2-174,0 1-76,0 0 96,-2 1 98,4-3 907,-3 3-1066,4-1-1,0 0 0,2 0 9,2-1-60,3 0 96,0-1 3,-1 2 104,-1 2-35,-4 8-2,2-3 84,-3 14-64,6-12-28,-1 8-51,2 6-6,0 3-504,0 1 502,1-2 44,-2-2-44,1-7 0,-3 7 47,-6-1-133,13-11 1,1 1-35,-10 13 41,11-12 0,3-2-50,-2-3-70,2 2-162,2-8-48,-1-5-291,-1-4-2580,-1-11 1159,-3 1 2118,-1-11 0,1 12 0,0-2 0</inkml:trace>
  <inkml:trace contextRef="#ctx0" brushRef="#br0" timeOffset="21323">6152 5292 1050,'13'0'3052,"-3"1"49,-10-1-1364,0 0-1413,34-8 259,-4 8-539,0-2 1,0 0 321,-10 3 0,-2 1-366,16 2-64,-9-2 56,-7-1-46,8 0-73,-3-1-938,-2 0 3297,-5 0-4288,-15-2 598,-4 0 72,-4-3 438,0 1 948,-5-2 0,8 4 0,-2-1 0</inkml:trace>
  <inkml:trace contextRef="#ctx0" brushRef="#br0" timeOffset="21511">6363 5173 7030,'-7'-6'3276,"1"1"-1506,6 5 1506,0 0-2965,5 47-311,-6-23-509,3 7 1,-2 0 463,-4-4 60,0 7-309,1-4-331,1-2-86,2-8-382,0-9-730,0-1-943,0-2 2766,0 2 0,0-6 0,0 0 0</inkml:trace>
  <inkml:trace contextRef="#ctx0" brushRef="#br0" timeOffset="23525">18494 8652 0,'9'5'3276,"-2"-1"0,-7-4-1500,0 0-1471,33 2 983,-1 1-786,-7 0 1,2-1-384,-7 1 0,-1-1 7,10 2-11,1 1-20,-1 0-14,0 0 518,1 0-566,0 0 1,2-1-34,-11-1 0,1 0 669,13 1 0,0 0-666,-12-2 0,-2-1 40,3 0 1,0 0 9,2 0 0,0 0 8,0 0 1,1-1-264,-3 1 0,3-1 0,0 1 203,3-1 0,2 1 0,-1 0-13,-5-1 0,-1 1 0,1-1 7,3 1 0,2 0 1,-5 0-58,5 1 387,-12-1 0,0 0-341,14 0 18,2 0-1287,1 1 1285,-1-2-34,-16 1 34,6-1 3,0 0-3,2 0 541,-8 0 1,1-1-1060,14-1 404,-6 0 896,-3-2-695,-18 2-17,1 0 64,-3 0 2266,3-2-2470,-1 0-45,1 0 45,-2 1-45,1 0 42,1 0 15,6 0 60,1-3 4,-1 2 67,-2-1 5,-7 1-13,-1 0-65,1-1-96,0-5 7,3-8 19,-3 1 70,5-12-39,-11 13 33,13-7-138,-8 5 0,1-2 29,3 0 0,0 0-264,0-3 1,-2-1 382,-2 4 0,-1 1 103,0-9-26,-1 2-14,-2 1-67,0 1-19,-1 2-155,-1 2 1,-1-1-23,-1-5-158,0 5 1,1 2 84,0-4-61,0 1 122,1 1 77,-2-8 363,-4-3-78,1 7 53,-4 2 775,-2 12-901,3 3 15,-14-5-183,7 6 431,-3 0-450,7 4 70,5 1-99,0 1 82,0 0-31,-2 1 84,-7 0 207,-9 2 34,-2 0-90,-6 2-98,11-2 1,-1-1-26,5 0 0,-1 0-8,-4 0 1,-2 1-1,-1-2-31,-3 1 1,-1-1 0,1 1-657,4-1 0,0 0 0,0 0 667,-3 0 0,-2 0 0,1 0-44,-6 0 1,1 0 41,8 0 1,-1 0 2,-8 0 1,-2 0-16,12 0 0,0 0 0,0 0 10,-2 1 0,-1-1 1,0 0 1,0 1 0,0-1 0,0 1-13,2 0 0,-1 0 0,2 0-16,-2 0 1,2 1 27,0 0 0,0 0-56,1 0 0,1 0-4,1 1 0,-1-1-353,-6 1 1,-2 1 222,1 1 0,-1-1-393,1 1 1,1 0 540,3 0 0,0 0-118,-3 0 1,1 1-155,-7 3 169,9-3 1,-4 1 0,3 0 70,5 0 0,0 0 49,-8 1 0,1 1 23,-4 3-121,13 0 120,8-3 1632,1 4-1617,8 1 380,1 11-244,1-3-60,1-1 1,-1 1 23,0 5-50,1-7 0,-1 0-41,0 5 0,0 0-371,0 2 1,1 0 415,-1 1 0,0-1-35,1-2 1,0-1 216,1-3 1,0-1-137,0 9-2,2 5 108,5-8-178,7-6-82,2-2-45,3-7-658,9-7 124,-5-2 1315,10-2-2092,-15-2 0,2 0 1401,6-3 0,-1 0 0,8-1 0,0-1 0</inkml:trace>
  <inkml:trace contextRef="#ctx0" brushRef="#br0" timeOffset="24891">6906 5001 7458,'0'3'3276,"1"-1"-1285,-1-2-1638,-23 37-1469,13-14 1236,-5 4 1,1 2 572,2 6-527,7-17 1,-1 2 101,0 10 1,-1 4 0,2-3-719,1-5 0,0 1 413,-1 3 1,0 2-1,3-2-83,5-6 0,1-3 13,3 10-424,2-8 1,4-1-948,3-8 1,2-3-200,10 9-342,4-9 1772,-17-16 0,-7 4 1,-2-4-1</inkml:trace>
  <inkml:trace contextRef="#ctx0" brushRef="#br0" timeOffset="25130">7011 5305 12006,'5'2'1103,"-1"-1"-428,-4-1-728,41 7-199,-17-6-51,1 3 1,1-1-351,-4-3-1545,-3-1-411,-3-3 929,-1 1 1680,-5-3 0,-8 4 0,-1-1 0</inkml:trace>
  <inkml:trace contextRef="#ctx0" brushRef="#br0" timeOffset="25483">7448 5067 11723,'5'6'2548,"-2"-1"-1822,-3-5 251,-20 46-1058,12-25-537,-4 12 0,1 0 475,8-12 228,1 5-236,8-8 61,-7-6-22,21 5 3,-14-9-70,15 1 45,-9-2 19,0 1 50,0 1 32,3 7 304,-7 7-21,-1-4 948,-15 5-1064,-3-15-134,-8 2-602,-8-4-2675,-10-6 0,7-2 3071,10-4 0,3 0 1,9 0-1,-4-3 0</inkml:trace>
  <inkml:trace contextRef="#ctx0" brushRef="#br0" timeOffset="25618">7435 5093 9122,'6'2'2049,"0"-1"-2049,-6-1-36,0 0-171,40-11-3070,-12 7 1638,-2-2 1,0 0 1366,3 3 1,-19 3 0,-1-1-1</inkml:trace>
  <inkml:trace contextRef="#ctx0" brushRef="#br0" timeOffset="25882">7713 5186 8116,'-4'4'1638,"-8"20"0,1 4 1638,4-9-3825,-4 13 1,2-1 431,8-15 170,9 5-809,13-13 459,-1-3 53,8-8 9,-11-6 134,-2-4 101,-2-2 234,-2 0 74,-2-6-145,-5 5 125,-2-7-187,-5 12 346,-6-6-591,0 10-27,-4-1-3106,-13 6 0,13 1 2486,-15 2 0,22-1 1,-1 2-1</inkml:trace>
  <inkml:trace contextRef="#ctx0" brushRef="#br0" timeOffset="26027">7951 5437 13196,'0'0'0</inkml:trace>
  <inkml:trace contextRef="#ctx0" brushRef="#br0" timeOffset="26375">8083 5159 14361,'32'1'-623,"1"-1"0,2-1 1,-5-1 521,-6-1 93,5-2-62,-7 3 78,-7 2 255,-8 4 115,-4 3 57,-8 6-119,10 4-47,-7 4-151,2 5-34,-4-7 0,-3 3-135,-1 4 1,1 1-156,0-5 0,1 0 53,-1 6 0,0-4-631,3-6-429,0 2 1213,3-11 0,1-5 0,0-1 0</inkml:trace>
  <inkml:trace contextRef="#ctx0" brushRef="#br0" timeOffset="26674">8480 5120 11214,'-10'30'-162,"0"0"1,2-5 0,4-2 63,8 7 1491,5-11-1522,5-6 11,-2-4 37,4 2 646,-3-4-739,12 8 109,-8-4 333,6 7-268,-14-6 45,-2 0 62,-4 1 1623,-10 8-1368,-9-6-362,-5 2-28,-4-10-1468,-6-5-263,7-5 1103,5-2 1,0-1-1,6 0 1,-3-5 0</inkml:trace>
  <inkml:trace contextRef="#ctx0" brushRef="#br0" timeOffset="26812">8467 5080 13000,'13'3'203,"11"-1"0,2 0-1351,-6-2 198,5 1 1,1-1 949,-2 1 0,-12-1 0,0 0 0</inkml:trace>
  <inkml:trace contextRef="#ctx0" brushRef="#br0" timeOffset="27064">8678 4948 12795,'7'0'768,"-2"0"-146,-5 0-617,43 33 185,-23-9 1,1 2-675,-2-6 1,2 0-1,-2 2 834,-1 6 0,-2 2 0,-4-2-235,-2-3 0,-3-1-66,3 9 0,-2 0 74,-5-2 0,-3-1-8,-1-9 0,-2 1-29,-1 5 1,-3-2-8,-9 6 56,-3-4-415,5-11 0,-1-1-588,-8 7-462,-5 1 1330,-4-13 0,19-5 0,-8-2 0</inkml:trace>
  <inkml:trace contextRef="#ctx0" brushRef="#br0" timeOffset="27542">9208 5278 12692,'4'3'1551,"-1"-2"-568,-3-1-983,41 1-636,-14-3 555,-3 0 1,5 1 0,-3-1 25,-5-1 1,0 0-458,4-1 0,2-1 1,-4 0-1273,8-3 979,-7 3 0,-3-1-556,-15-1 1410,-3-2 0,-4 5 1,-4-2-1</inkml:trace>
  <inkml:trace contextRef="#ctx0" brushRef="#br0" timeOffset="27715">9419 5080 13072,'-2'-6'2644,"0"2"-1426,2 4-829,-3 31-2437,0 6 2045,0-12 0,1 3-137,0 4 0,1-1-11,1 5-114,0-13 1,0-2-103,2 5-557,0-4-568,0-4-1785,0-2 2850,0-7 0,-2-2 0,0-7 0</inkml:trace>
  <inkml:trace contextRef="#ctx0" brushRef="#br0" timeOffset="29680">26538 8692 6728,'4'4'3276,"0"0"0,-4-4-2439,2 1-621,-1 0 518,6 2-387,-1 0 106,8 2-257,-3-2-117,5 2-1,-1-1-78,3-1-25,19 0 25,-4-1-212,-9-2 0,2 1 239,8-1 0,0 0-661,-7 0 0,1 1 610,5-1 1,2 1 0,-2 0-35,-3 1 1,0 0 56,0 0 0,2 0 0,-2 0 1,-6 1 0,-1-1-1,6 1 0,-3 0-89,-2 1-153,-5-2 0,0 0 92,-1 0 75,13 0 71,-17-2 5,-1 1 362,-1-1-421,1-1 1309,-2 0-1303,6-3-143,6-2 123,-4 0-33,4 0 276,-11 3-260,0 1 62,0-1 154,4-1 62,-3 1-73,1-1-34,-6 1-28,-1-1-53,-2-1-98,4-5-314,6-11 270,-2 3-46,6-8 241,-1 2 0,-4 4 14,-4 2 1,0 0 114,0-5 23,-3 2 1,-1-1-3367,-1-6 3134,-2 9 1,-1 0 26,0-9-1256,0 0 1122,-1 1-277,1 4 1,0 0 125,1-12 234,-1 14 1,0 2-23,-1-3 224,-1 7 57,-3 5 16,-1-2-82,-3 5 38,-7 1-74,8 1 2401,-17 0-2400,19 0-107,-17 1-213,-3-2-56,0 2 842,-1 2 0,-2 1-807,4 2 1,-1 0 146,0 0 0,1 1-1467,0 1 0,2 0 1465,-7 1-110,-2 1-367,0-3 0,-4 0 548,5 0 0,-1-1-1,-7 0 1,1 1-49,4-2 0,3 1 14,-4 0 47,11 0 1,1 0-121,-12 2 121,15-1 1,-2 0-42,-8 0 0,0 1 43,7-2 0,-1 1-46,-13 1 0,-1-1 80,16-1 0,0-1-3,-4 1 0,0-1-23,-6 0-5,4 0 0,-4 0-117,-8 1-12,12 1 11,-7 6 118,23-1 3,-4 4 45,2 1-40,2-3 3152,-2 2-2970,5-3-117,-6 0 1089,10 2-1024,-9 1-40,10 2 70,-6 1-210,-3 13 39,3-6 28,3 0 0,1 1-25,1 5-38,2-4 1,1 1-1071,3 3 1108,1 9-2986,6-3 2992,-3-8-611,0-5 1,0-1 694,2 2-108,1 4 18,-2-10-98,0-2 513,3-1-1731,14-3-232,0-4 1718,1-7 0,-1-1 1,-4 1-1,8-6 1</inkml:trace>
  <inkml:trace contextRef="#ctx0" brushRef="#br0" timeOffset="30642">9697 5133 10606,'3'7'2402,"-1"-1"-1858,-2-6 514,0 0-2937,3 32 1968,-4-12-57,0 11 1,0 1-264,-4 2 214,1-11 1,1-1 13,-2 7-56,1-4-140,1 8-2570,4-14 722,1 1 196,3-14 1851,3-11 0,-4 4 0,0-4 0</inkml:trace>
  <inkml:trace contextRef="#ctx0" brushRef="#br0" timeOffset="31047">9829 5106 11205,'6'1'3276,"-1"-1"-1943,-5 0-1607,27 2 184,-14 2-17,5 0 1,1 3-56,-8 11 162,-2-3 6,-5 2 58,-8-8 12,-1 0-76,-5 1-51,-7 2-304,-1 2 184,3-3-53,2-2-188,12-6 348,0-1-62,1 1 123,2-1-33,2 3-9,3 0-36,1 2-143,2 0-771,10 7 513,-5-1 348,-1 0 0,0 1 134,0 4 19,0 7 776,-11-3 29,-6-7 660,-13 5-941,1-11 6,-18 1-890,1-7-292,7-1-406,0-2-2238,18-6 2457,4-2 1,0 2 0,3 0 0</inkml:trace>
  <inkml:trace contextRef="#ctx0" brushRef="#br0" timeOffset="31194">10081 5398 14526,'4'9'-632,"-1"-2"1,-3-7-1,0 0 1</inkml:trace>
  <inkml:trace contextRef="#ctx0" brushRef="#br0" timeOffset="31511">10266 5120 13924,'-5'-5'1991,"1"2"-1453,4 3-863,-13 48-305,28-18 495,-18 0 1,4-2-198,14-11 0,4-5 234,-2-1 186,6 4-212,-2 1 119,-2 11 139,-5-4 43,-4 5 100,-14-13 78,-1-2-89,-7-1 79,-12 1-345,3-5-328,1-3 1,-1-2-57,-4 0-1255,4-6 1,2-1-1639,1-3 2851,-4-12 0,16 13 0,1-4 0</inkml:trace>
  <inkml:trace contextRef="#ctx0" brushRef="#br0" timeOffset="31644">10279 5120 12966,'6'1'2929,"-1"0"-2327,-5-1-425,38-11-3454,-3 5 1966,-7-1 1,1 1 738,-2 3 1,-3 1-390,3-1-1291,5 2-1025,-16 0 2921,-6 0 1,-5 0 0,-3 1 0</inkml:trace>
  <inkml:trace contextRef="#ctx0" brushRef="#br0" timeOffset="32877">10993 5120 10866,'16'-1'818,"-4"1"-737,-12 0-81,39-5-90,-17 3 3,5-1 1,1 0-3191,0 0 199,0 0 1054,-4 2 2239,-3 0 0,-11 1 0,-3 0 0</inkml:trace>
  <inkml:trace contextRef="#ctx0" brushRef="#br0" timeOffset="33031">10993 5278 12896,'5'3'586,"-1"-2"-477,-4-1-1067,52 11-193,-21-9 682,2-2 1,8-1 0,-7 0 0,-4-3 0,-4-2 0,0 0 0</inkml:trace>
  <inkml:trace contextRef="#ctx0" brushRef="#br0" timeOffset="33378">11615 4868 10127,'4'5'1562,"-1"-1"-610,-3-4-952,-5 35-624,2-17 601,0 5 1,1 0-626,0-2 541,2 0 43,0-2-90,6 7 118,-1-9 81,10 7-124,-5-13 74,4 0-1,-3-5-30,0-1-1,2 0-3166,3 5 3082,-10-2 134,11 4-130,-16 0 640,8-3-360,-16 4-92,0-7-443,-18 1-256,6-5 1783,-8 0-1155,-1-8 0,14 4 0,-3-3 0</inkml:trace>
  <inkml:trace contextRef="#ctx0" brushRef="#br0" timeOffset="33527">11628 4948 12249,'3'6'0,"0"-1"-3277,-3-5 267,37-5 955,-14 2 416,1 0 1,2 0 1487,2-2 0,-15 3 0,1 0 0</inkml:trace>
  <inkml:trace contextRef="#ctx0" brushRef="#br0" timeOffset="33711">12105 4842 15030,'4'4'1014,"0"0"-1993,-6 17 1,-4 5 978,1 4-108,1-3 0,0 6 0,1-4-340,1-6 0,1-1-1191,1 14 1,2 0-1639,1-1 2621,0-12 1,1-2-1,-2-9 1,0-1 0</inkml:trace>
  <inkml:trace contextRef="#ctx0" brushRef="#br0" timeOffset="36582">10980 4908 15691,'13'17'226,"1"-1"1,-2 0 0,0-1-227,3 4-3155,0 3 3085,2 1 34,0 1-26,3 1 9,0 1-1281,-3-8 0,0 1 1148,-4-6 0,1 1 4,4 4 0,0-1 99,-1-2 0,-2-1-96,8 5 142,4 6 37,-18-16 278,0 0-54,-8-7 1088,1 0-1046,-2-1 3010,0 0-3019,0 2 1015,-2 1-1129,-4 4-73,-5 2 18,-5 5 0,-2 2-88,-5 5-681,-2 2 0,-1 0 673,1 1-27,7-8 0,1-1-71,-5 5-26,1-2-1895,-4 4 512,12-11-1762,-2 1 2457,14-13 1,0 0 0,1-1 0</inkml:trace>
  <inkml:trace contextRef="#ctx0" brushRef="#br0" timeOffset="37728">4564 5821 12406,'11'0'941,"-3"1"-1311,-8-1 731,0 0-1631,50 1 1275,-13 0-579,-11-1 1,6-1 0,2 1 0,-3-1 594,-4 0 1,-1 0-1,3-1 47,2 0 1,4-1-1,2 0 1,-1 0-1,-3 0-37,-3 1 1,-3-1-1,0 0 1,4-1-26,0 1 1,3-1-1,2 0 1,0 0 0,-2 0-1,-2 1-40,-1 0 1,-2-1-1,-1 1 1,1 0 21,8-1 1,1 0 0,0 0 0,-3 0-1,-3 1 0,-3 1 0,0-1-58,-3 1 1,1 0 0,1 0-751,0 1 1,2-1 0,-1 1 0,-2-1-498,7 1 1,-2 0 1053,0-1 0,2 1 1,-7 0-1,-7 0 1,-2 0-1</inkml:trace>
  <inkml:trace contextRef="#ctx0" brushRef="#br0" timeOffset="38096">7276 5847 12403,'-3'-4'305,"1"0"-3582,2 4 2004,53 0 1309,-35-1 0,3-1-176,5 1 0,6-1 1,2 1-1,-2-1 220,-2 0 0,-1 0 1,4-1-173,-1 1 1,4 0 0,2-1 0,-1 1 0,-3 0 55,-1 0 0,-3 0 1,1 1-1,3 0-90,-1-1 1,3 1-1,2-1 1,0 1-1,-2 0 1,-3 0-306,0 0 1,-3 1 0,0-1-1,1 1 233,-1-1 0,3 1 1,-1-1-1,-1 1 1,-2 0-139,2 0 1,-3 0 0,1-1-203,0 1 1,1 0-1,-2 0-78,5 0 1,-1 0 615,-1 0 0,-2 0 0,-6 0 0,-3 0 0,0 0 0,-6 0 0</inkml:trace>
  <inkml:trace contextRef="#ctx0" brushRef="#br0" timeOffset="38415">9843 5649 14585,'5'6'294,"13"-3"0,4-4 249,8-3-939,1 0 0,6 0 434,-8 1 1,4 0-1,0 0 1,-2 0-858,-2 1 1,-2 0 0,3-1 736,3 1 0,5 0 0,0 0 1,0-1-1,-5 2-139,-2-1 0,-4 1 0,3-1-485,3 1 0,3 0 0,0-1 0,-4 1-933,4-1 1,-2 0 1637,-4-1 0,1 0 1,-5 0-1,2 0 0,-2-2 1</inkml:trace>
  <inkml:trace contextRef="#ctx0" brushRef="#br0" timeOffset="43530">5173 5755 9169,'-8'2'1092,"-2"2"-1075,3-1 19,-2 1 127,1 0 2,-2 0-157,1-1 37,-3 1-17,3-2 9,0 0 117,-7 1-26,3-2-66,-6 1-140,-5-2 78,3-1-3,0-2 0,0 0 3,-8-3 38,1-1 0,1-1-2568,-9-4 2530,13 4 0,-1-1-63,-3-2 0,2-1 63,4 2 0,1 0 0,-7-3 0,-1-1-111,0-2 1,1-1 351,-2-1 0,0-1-833,1 0 0,1-1 711,2 2 0,2-1 106,4 0 1,1 0-657,5 4 1,1 0 434,-4-5 0,2-1 1243,-1-8-1247,3-3-899,7 8 0,1-2 881,1 6 0,1 0 16,0-7 1,1-1-406,3-3 1,1 0 406,0 7 0,1 0 117,1-8 0,3 0-99,-1 10 0,1 1-15,0 0 0,1-1-8,4-2 0,2-2 1,-1 2 4,0 1 0,1 0 18,5-5 1,2-1 0,-1 3 26,-3 7 0,0 2-574,7-5 1,1 1 586,-5 6 1,-1 2-10,2 0 0,2 0 26,1 1 1,3 1 0,-1 0 59,6-2 0,1 2-57,-4 1 0,2-1 1,1 2-7,-5 3 1,2 0-1,-1 0 1,-1 1-61,4 0 0,-2 0 0,2 1-12,-1 0 0,1 0 0,1 0 0,1 1-30,0 1 1,1 0 0,1 1 0,1 2-123,-6 1 1,1 0-1,2 2 1,-1-1 0,0 1-1,-2 0 134,2-2 0,-1 1 0,-1 0 0,1 0 1,1 2-21,0 2 1,3 1-1,1 2 1,-1-1-1,-3 1 1,-4 0 94,1 2 1,-4 0-1,1 1-71,-2 0 1,1 1 0,-1 0 0,-2 0-19,8 9 0,-3 0 30,-2 0 1,0 3-31,-7-2 1,2 3-1,-1 1 1,-2-2 30,-2-2 0,-1-2 0,-1 3-7,0 0 0,1 4 0,0 1 1,-1-1-1,-3-4 17,0 10 0,-3-2-7,-1-4 1,-1 1 0,-2-2 359,-1 3 1,-3-2-360,-2 0 0,-1 0 0,-2 0 0,-1-1 37,-2 0 1,-3-1-181,-4 0 0,0-1 185,2 0 0,0-1 40,-6-1 1,-1 1 237,3-4 1,-1 0 0,0 0-212,-5 2 0,-2 0 222,5-6 0,-1 2 1,-2 0-1,-1-2-247,-2 0 1,-1-1 0,-1-1-1,1 0-37,-3 3 1,1-1 0,-3-1-192,5-3 1,-3-1 0,-1 1 0,1-2-1,3-2 203,0 0 1,2-3 0,-1 0 162,-8 2 0,-3 0 0,2-1-210,8-3 0,1-1 0,-1 0-219,-2-1 0,-1 0 0,1-1 204,3 1 0,0-1 0,-1-1-11,-2 0 1,-3-1-1,0-1 1,2 0-162,2 1 0,1-2 0,0 1 109,0-1 1,-2 0 0,1 0 0,0-2-141,-7-1 1,0-2-1,3 0 45,6 2 1,2 0-1,-2-1-230,-4-2 0,-2-1 0,0 0 0,3 0-224,-6-2 1,1-1-209,7 2 1,-2-1 0,1-1 0,3 2 503,-3-2 1,2 0 315,1-1 0,-1-1 0,4 3 0,1-1 0,0-2 0</inkml:trace>
  <inkml:trace contextRef="#ctx0" brushRef="#br0" timeOffset="45019">7620 5966 0,'6'4'482,"-2"-1"2632,-4-3 162,0 0-948,-4 1-2183,0-1 869,-6 2-899,2-3 3161,-3 0-2900,-3-2-312,2 0 132,-11-3 146,-10-4-236,5 1-768,3 0 1,0 0 722,-4-4-61,9 5 0,-1-2-3,-2-2 1,-1-1-25,6 3 1,-1-1-967,-1-2 0,-3-2 1,3 2 992,2-1 0,0 0 0,-4-4 0,0-1-699,2-3 0,1 1 699,5 4 0,0-2-170,-1-1 1,-1-2 0,3 1 169,1 1 0,1 0-33,0-3 0,0-1 1,1 1 8,3 1 0,1 0 6,-2-6 0,2-1-37,2-3 0,3 2 28,-1 5 1,1 1-19,1-9 1,1 1-395,1 8 0,1 2 435,1-1 0,1 0-41,5-8 0,2-1 456,-2 8 0,0 0-428,4-6 1,2-1-43,4 2 0,1 1 55,-4 6 0,1 0-153,-2 3 0,2 0 0,-1 1 157,3-1 0,0 1 29,1 0 1,1 0-235,0 1 0,2 0 0,0 1 207,3-2 1,2 0 281,-5 3 0,2-1 0,0 2-285,1 0 0,1 1 0,-1 1-75,5-1 1,0-1 57,-5 4 1,1-1-1,1 1-9,-1 3 0,1 0 0,0 1-13,2 1 1,1 1 0,0 0 134,0 0 1,1 1-1,-1 0-117,-1 1 1,0 1 0,0 1 5,0 3 0,1 1 0,-2 0 18,-2-1 0,-2 0 0,2 2-2,4 1 0,2 1 0,-2 1-12,-5-1 1,-1 0 0,-1 1-7,8 4 0,2 1-213,-9-2 1,2 1 0,0 1-1,-2-1 213,0 1 1,-3 1-1,2 0-13,1-1 0,1 1 0,0 1 1,-2 1-1,6 5 0,-2 2 0,-2 0-68,-6-5 1,-1-1-1,1 2 84,4 5 0,1 1 1,-3-1-23,-1 3 1,-2 1 449,-1-1 0,-1 2-414,-4-1 0,-1 2 0,0 0-19,0 4 0,-1 0 17,-3-4 0,0 1 1,-2-1-3,-3 2 1,-1 0-343,0-1 1,-2 0 344,-2 0 1,-1-1 407,-1-1 0,-2 1-352,-1-4 1,-3 0-1,-1 1-274,-1-1 1,-2 0-1,-1 0 303,1 0 0,0 0 0,-2-2-11,1-1 0,-1-1 0,-1-2 246,-2 1 0,-1-2 1,0-1-230,-3 4 1,-2-1-51,4-3 0,-2 0 0,0-1 23,-3 1 0,0-2 585,-1 1 0,-3-1-594,1-2 0,-3 1 0,0-2-371,6-3 1,1 0 0,-1-1 334,-9 3 1,-1 0 0,1-2 8,8-3 0,1-1 1,-1-1-15,0 0 0,-1-1 0,1 0-12,-2 0 0,1-1 0,0 0 52,0 0 0,0-1 0,-2-1-72,1 0 0,-2 0 1,0 0-1,-2-2-98,2-2 1,-2-1-1,0 0 1,0-1-1,1 1-126,-2 0 0,1 0 0,0 0 0,-1-2 72,0-3 0,-3-1 0,0-1 0,3-1 0,3 1 5,3 0 1,4-1 0,-1 0-51,-7-4 1,0-1-1,0-2-241,2 0 1,1 0 0,0-2-312,0 0 0,1-1 0,0 0 846,4 2 1,-1 0 0,1 0 0,2 1 0,-6-4 0,4 1 0,8 7 0,-1-1 0</inkml:trace>
  <inkml:trace contextRef="#ctx0" brushRef="#br0" timeOffset="46411">8057 4207 6565,'2'2'1733,"0"0"1543,-2-2-1298,-4-12-998,-4 8-641,-3-8-45,-3 10-82,1 3-58,-2 2-128,-1 3-26,-10 11-107,8-1-36,-4 8-179,11 1 118,5-6-101,8 9 126,3-15-37,11 2 73,-4-10-27,5-2-155,0-7 215,-4-1-123,6-10-66,-4-1 173,-4 3-28,0 2-70,-6 9 224,-1 4 81,1 2 56,-1 3-64,0 4 126,2 12-149,-3-2-47,0 8 148,-3 3-25,-2-8 407,-7 11-343,0-17 71,-12 7-256,8-13-5,-5 1-568,0-4-343,4-4-895,-4 0-465,7-4 2271,1 0 0,5-1 0,2 0 0</inkml:trace>
  <inkml:trace contextRef="#ctx0" brushRef="#br0" timeOffset="46911">8162 4233 1380,'9'2'3276,"-2"0"-1642,-3 14 0,-3 5-1626,0 11-11,1-6 1,0 1-31,-2-6 1,0-1 29,0 0 1080,0 1-920,0-12 654,0-4-576,0-2 1894,0-2-2129,-5-1-391,11-7 184,-8 0 78,13-9-272,-5 0-7,2-2-66,2-1-88,2 0 251,6-6-2966,1 2 3173,-1 2 233,-2 4 627,-5 7-230,-4 3-44,0 2-127,-4 3-156,-2 2 3077,-1 3-2776,1 2-310,-1 5-81,0 3-72,-1 2-37,0 1-98,0 1-39,0 5-23,4 0 79,-1-4 33,4-4 45,-2-11 3,2-1 0,1-2-352,6-6-284,3-5-340,0-3 976,-2-2 292,-8 5 217,-2-5-282,-3 5 451,-7-7-298,-6 3-483,-1 3-85,-2 2-83,9 7-320,1 2-507,1 0 1316,1 1 1,1 0 0,1 0 0</inkml:trace>
  <inkml:trace contextRef="#ctx0" brushRef="#br0" timeOffset="47638">8493 4233 9239,'7'9'3276,"-1"-3"-2320,-13 24-920,2-8-39,0-2 1,1 0-108,0 3 0,4-9 4,0-3-3,0-2-28,3-2 92,0-2-28,2-2 11,0-2-209,7-2 36,-2-3-129,6-3-17,-2-5 53,3-2-554,6-9 627,-5 5 255,3-5 247,-7 6 162,-6 7 509,0 1 79,-6 7-717,-1 3-25,-2 4-104,-3 9-210,-1-1-31,-1 5 9,3-5-56,2-2-17,0 1 73,2-4 72,0-1 119,3-5 35,-1 0 54,4-4-199,-1-2-531,6-9 296,-3 1-118,3-5 73,-3 2 61,0 1 74,0 1 145,-1 1 28,0 1 61,-1 2 583,0 2-193,-4 3 170,1 1-105,-4 3-365,0 3 98,0 3 20,0 5-154,0 6-188,-1 20 42,0-4-560,0-8 1,1 0 539,-1-5 1,1 0-33,-1 1 1,1 0 27,0 0 1,0 0 23,1-1 0,-1 0 0,2 5 1,-1 0-47,1-3 0,-1-2 49,1 0 0,-1-2 98,0 4 36,-1-14-134,0-4-216,0-2-178,-4-6 69,0-3-9,-9-17 297,5 1 720,-2-12-662,7 11 0,1-1-1253,0 5 0,1 0 1268,0-8 1,1 0-7,0 9 1,2 0 50,-1 0 1,1 0-36,4-5 0,0 0-46,5-11-227,-3 14 1,0 1 156,6-3 338,0 5-268,0 4 34,-1 5 2539,5 4-2495,-5 9 14,9 2-420,-11 8 390,3 3 100,-9 1 54,-3 1-29,-3 0 511,-4-2-474,-4-1-129,-14 1-238,4-5-554,-14 0-367,19-6-846,-9-2-1367,14-1 3226,-6-3 1,9 1 0,-1-2 0</inkml:trace>
  <inkml:trace contextRef="#ctx0" brushRef="#br0" timeOffset="48449">10094 5980 7305,'-23'-6'1638,"0"1"0,-7-5-1107,2 4 1,-5 1 0,3-1-1735,5-1 0,0-1 1410,-9-3 0,0-2-22,9 2 1,1-1-32,0-1 0,0-1-794,3-1 0,-1-2 0,1 1 760,-3-4 1,1-2-37,4 4 0,-1-1 0,2-2-44,1-2 1,2-1 0,1 1 21,-2-4 0,2-3-62,0-2 0,0-4 0,4 2-3,1 3 0,4-1-37,1-4 1,1-3 0,2 3-814,3 2 1,3 1 801,-1 4 1,2-1-1,1 2-22,4-3 1,3 3-344,2-2 0,1 2 357,2 0 1,2 1 340,1 1 0,2 0-279,0 5 0,2-1 0,2 1-82,2 1 0,1 1 0,1 0 135,0 1 0,0-1 0,0 3-5,0 1 1,0 2-1,1 1 68,1 3 0,1 2 0,-1 1-90,-7 2 1,-1 0 0,1 0-30,8 1 0,1-1 0,-2 3-39,3 4 0,-2 2 496,0 0 0,0 5-520,-4 3 1,1 4 0,-2 1-236,-7-3 1,-1 0-1,1 2 295,5 6 0,1 2 1,-4 1-16,-6-5 0,-2 0 1,-2 2 4,-1 0 1,-1 1 0,1 1 12,2 0 0,0 1 0,-1 0 133,-3-1 1,-2 1 0,2 2-185,0-1 0,1 1 0,-1 2 0,0-1 3,-4 0 0,0 1 1,-1-1-1,0 1-199,0-1 1,-1 0 0,0 0-1,-1-1 217,0 7 0,-2-1 1,-2-2 23,-4 1 0,-2-2 6,-2 0 0,-1-1 1,-3-1 1,-3-1 401,-1-1 0,-4 0-316,0-5 0,-4 1 0,-2-1 179,-3-1 0,-2 0 0,-1-2-94,1 1 1,-1-1 0,-1-1 48,0-3 0,-1-2 0,-1-1-2,0-4 1,-1-2 0,1 0-109,8-3 0,0 0 0,-1 0-48,-6 0 1,-2 0 0,2-2-25,-3-2 0,2-1 475,1 0 1,-1-2-628,4-1 0,-1-2 0,1-1-541,-4-2 1,2-1 393,4 2 1,0-3 0,2 1-241,1-5 0,2-1-370,1-1 1,2-2-308,1-3 1,2-1-282,3 2 1,1-1 1517,0-10 0,2 1 1,1 4-1,2-8 0</inkml:trace>
  <inkml:trace contextRef="#ctx0" brushRef="#br0" timeOffset="49786">9816 4432 6271,'3'0'3276,"0"1"0,-3-1-3234,6 33-78,-3-15-27,2 7 0,1 1 63,-1-7 0,0 2 81,-2-12 107,-1-3 128,-1-2 388,0-2-632,-1-2-80,0-7-297,-2-13 159,0 1-8,-4-9 55,13 11-35,-5 0-214,13-1 250,-5 0 6,2 2-43,0 0-363,3-1-280,-4 6-516,1-1 1294,-3 7 0,-5 3 0,0 0 0</inkml:trace>
  <inkml:trace contextRef="#ctx0" brushRef="#br0" timeOffset="50065">9988 4524 9676,'3'0'1756,"-1"0"-3616,-2 0 1452,38-24 161,-22 7 269,5 2 1,-2-1 534,-12-2-84,-6 11 575,-4-1-768,0 6-163,-4 1-8,-6 2-36,10 3 36,-11 3-36,11 1-118,-9 8-64,3 2 106,2 0-61,4-1-126,5-1-337,2-6-274,3 3-156,2-6-485,2-1 622,9-3 1,-11-1 0,4-1 0</inkml:trace>
  <inkml:trace contextRef="#ctx0" brushRef="#br0" timeOffset="50333">10279 4445 8937,'-7'-2'2005,"2"0"-1641,5 2 0,0 0-1073,-31 33 418,25-22 158,-10 7 0,5 0-259,20-9 266,-1-2 70,7 4-3221,-1 1 3182,-1 1-248,-3 1 388,-5-3 47,-2 0 98,-2-1 1,-1-1 355,-6 0-429,-5-2-436,-2-2 2937,-2-2-3500,5-3 1012,-1-5 0,5 4 0,1-4 1</inkml:trace>
  <inkml:trace contextRef="#ctx0" brushRef="#br0" timeOffset="50515">10345 4498 9861,'6'4'2565,"-1"-2"-1123,-5-2-1352,2 41-213,0-23-40,-1 6 1,1 1-1404,3-6 356,-1-7-1139,1-1 2349,-3-9 0,-1-1 0,-1-2 0</inkml:trace>
  <inkml:trace contextRef="#ctx0" brushRef="#br0" timeOffset="50665">10372 4339 10715,'26'10'-487,"1"0"1,0-1 0,4 1 0,-6-1-1,-10 0 1</inkml:trace>
  <inkml:trace contextRef="#ctx0" brushRef="#br0" timeOffset="51465">10623 4498 6182,'3'9'3276,"-1"-2"0,-2-7-2522,0 0 136,-44 39-4167,25-19 2925,-7 3 1,2 0 245,14-8 378,7-6-407,1-1 46,1-3 27,1-1 59,1-1 3,1-2 3206,7-2-3206,0-3 664,6-4-907,6-12 19,-4 3-583,-3-2 1,1 0 591,2-6 65,-4 2 0,-1 0 142,2-4 5,2-7 3,-7 16-293,-2 3 472,-2 5 76,-2 3 132,-1 4-297,-1 3 106,-1 4 1115,-1 4-1185,-4 14-187,1-3-40,-2 9 39,3-8-27,1-1-200,3 4 147,2-7 451,2 1-662,3-9-604,6-2 58,-2-3-677,13-6 646,-3-9 930,0-2 28,-4-3 263,-9 5 146,-1 2 84,-4 3 5,0 2 611,-2 2-221,-2 2-617,-6 6 54,8 1-109,-11 7-134,10-1-110,-5 2-76,0 5-96,2 3 164,2-6 2,1-2 4,6-11-7,-1-2-335,8-4-208,3-5 208,0-1 44,0-4 57,-6 4-4,0 1 130,-2 1 52,-1 0 62,0 3-78,-3 0 300,1 2 234,-3 1-145,1 1-126,-1 2-33,3 2-149,-1 0 0,6 3-521,6-3-50,-2-3-20,5-5-358,-4-10 677,-4 0 272,2-6 78,-7 3-75,-1-1-3280,-2-1 3176,0-1 238,-2-1-19,1 0 431,1-7-124,-2 9 659,1-2 103,-3 19-637,-3 5-127,-3 13 47,-2 2 0,0 1-218,-5 15 1386,2-3 0,1 3-1648,4 0 0,1-1-1386,1-6 0,0-1 1391,3 3 1,2-5-130,3-6-337,4-6-282,3-5-575,2-3-1441,2-5-508,-1-3 2531,4-6 1,-10 4 0,0-2 0</inkml:trace>
  <inkml:trace contextRef="#ctx0" brushRef="#br0" timeOffset="51599">11417 4749 17273,'7'3'672,"-1"0"-683,-6-3-1082,0 0 1,0 0 0</inkml:trace>
  <inkml:trace contextRef="#ctx0" brushRef="#br0" timeOffset="53861">10980 8705 6364,'-9'-6'3276,"2"1"-1683,7 5 1683,0 0 0,5-1-2730,-1 1-380,5-1-116,0 1 23,13 2-70,-1 0-116,4-1 0,2 1 90,4-1 1,2 0-712,1 1 1,1-1 733,-9 1 0,1-1 0,-2 1 91,7 0 0,0 1-62,1 0 0,3 1 0,-2-1-47,-9-1 0,-1 1 1,3-1 3,7 1 0,4 1 0,1 0 0,-2-1-700,-9-1 0,0 0 1,-1 1-1,2-1 722,7 0 1,2 0-1,-1 1 1,-1-1-26,-1-1 0,-1 1 0,-1-1-212,0 0 0,0 0 0,-4-1 198,-8 0 1,-1 0 134,3 0 0,-2 0 50,-9 0 554,-3 0-1080,-8 0 1696,-10 0-2875,0 0 1858,-26 0 0,23 0 1,-13 0-1</inkml:trace>
  <inkml:trace contextRef="#ctx0" brushRef="#br0" timeOffset="54684">18640 8771 5963,'-9'-5'2391,"2"1"-613,7 4 1498,0 0-1707,-11 0-483,15 0-136,-12 0-906,17 0 74,-3-1 89,5-1 3,5 1-25,7-2-73,1 1 0,4 0-57,-3 0 0,2 0 0,1 0-1148,0 0 1,1 1 0,2-1 1117,3 0 0,1 0 1,0 1 49,-6 0 1,-1 0-1,2 0-600,2 1 1,3-1 0,0 1 0,-2 0 521,2-1 0,-2 1 0,3 0-153,-4 0 1,2 0 0,1-1 0,-1 1 0,-2 0 101,-2 1 0,-2-1 0,0 0 0,-1 0-295,9 0 1,-1 0 0,-1 1 237,-7-1 1,-1 0 0,-4 1-159,14-1 1142,-5 1-1039,-15 0 2399,-4-1-5510,-10 0 1374,-11 1 1903,-5-3 0,1 2 0,2-2 0</inkml:trace>
  <inkml:trace contextRef="#ctx0" brushRef="#br0" timeOffset="55584">26419 8692 12672,'1'5'2560,"-1"-1"-1152,0-4-1187,37 0 13,-15 0 0,2 0-109,6-1 0,4 1 0,2 0-945,-6 0 1,1 0 0,0 0 0,0 0 455,-3-1 0,0 1 0,0 0 0,3 0 357,4 0 0,2 0 0,2 0 1,-2 0-1,-2 0-228,-4 0 0,-2 0 0,0 0 1,3 0 205,1 0 0,2 0 0,2 0 0,0 0 0,0 0 0,-3 0-101,-1 0 0,-1 1 1,-1-1-1,0 1 0,0-1 112,0 1 1,0-1 0,-1 0 0,0 1 0,-1-1-62,10 1 1,-1 1-1,-4-1-99,-7 0 1,-3 0 37,-2-1 0,-2 1 140,2 0 1576,-5-1-2015,-15 0 501,-10-3-2085,-1-1 2023,-21-4 0,18 4 0,-7 0 0</inkml:trace>
  <inkml:trace contextRef="#ctx0" brushRef="#br0" timeOffset="58937">18733 6813 11202,'36'0'308,"0"0"0,-1 0 0,1 0 23,-10 0 0,2-1 1,1 1-1320,5-1 0,1 1 0,2 0 1007,-7 0 1,1 1 0,1-1 0,-1 0-20,1 1 1,0-1 0,0 0 0,0 1-76,5 0 0,-1 0 0,1-1 75,0 1 0,0 0 0,0-1-121,-8 1 0,0-1 1,1 1-1,-1-1 121,0 0 0,0 1 0,0-1 0,4 0-19,1 1 0,3-1 0,2 1 0,1-1 0,-3 1 0,-2-1-211,1 0 1,-3 1 0,0-1 0,2 0 201,-3 0 0,3 1 0,1-1 0,-1 1 0,0-1 0,-4 0-89,3 0 1,-1-1 0,-3 0-1,-2 0 117,6 0 0,-1 0 393,-4-1 0,2 1 1,-10-2 398,-12-2 996,-12 1-1788,-23-1-305,0 1 300,3 2 1,-1 0-143,2 0 0,-2 0 27,-6 0 1,-1 1 73,-1-1 0,-3 1-475,1 1 0,-5-1 1,-1 1-1,4 0 456,1 0 1,2 0 0,-2 0-169,3 0 0,-2 1 0,-2-1 0,2 1 0,2-1 191,-4 1 0,2 0 0,0 0 12,-3 1 0,-1 0 0,1 0 30,7-1 0,1 0 0,0 1 0,-1 0 55,0-1 0,0 1 0,0 0 0,0 0-20,1 0 1,0 0 0,0 0-1,-3 0 43,2 0 1,-3 1-1,-1 0 1,0-1-1,1 1 1,3 0-42,0-1 0,2 0 0,0 1 0,-1-1 76,-3 1 0,-3 0 0,0 0 0,2 0 0,5 0-91,-4 0 0,3 0 438,-4 1 1,2-1-381,11-1 0,2 0 619,-3 0 1,4 0-1028,7-1 2545,12-1-1897,20 0-136,9 0 386,-8 0 0,3 0-481,0 0 1,2-1-280,5 0 1,1-1 221,-9 1 1,0 0 0,4 0 9,-1 0 0,2 0 0,3 0 0,2 0 0,-1 0 0,-1 0-450,-2 0 0,0 1 1,0-1-1,0 1 0,0 0 1,2-1 405,-1 1 1,0-1 0,1 0 0,1 1 0,-1-1-1,1 1 1,-1 0-238,0 0 0,2 0 0,-1 0 1,0 0-1,-1 0 0,-1 0 1,-3 1 235,6-1 1,-4 1 0,0-1 0,1 1-181,-1 0 0,2-1 0,0 1 0,-1 0 1,-4 0 118,4 0 1,-3 0-1,0 1-185,3 0 0,0 0 1,-2 0 221,-1 0 1,-1 0 489,3 1 0,-5-1-463,-5 0 1835,-8 0-1642,-7-1 868,-3 0-1954,-12-1-843,0 0-1541,-12 0 3247,-9 0 0,16-1 0,-7 1 0</inkml:trace>
  <inkml:trace contextRef="#ctx0" brushRef="#br0" timeOffset="61019">18666 8348 5753,'-2'-3'-19,"0"1"19,-15 5 0,-4 2-1059,-1-1 1232,-5 1 1,0 0 1122,-1-1-565,1-2-339,2-1 0,0 0-291,4 0-65,-1-1 1,3-1-37,12-1 305,-3-1-504,1 0 54,3-2-2668,2-3 2813,3 2 0,1-1 0,0 4 0</inkml:trace>
  <inkml:trace contextRef="#ctx0" brushRef="#br0" timeOffset="61552">18441 8030 4826,'1'5'2621,"0"-1"17,-1-4-1433,-32 36-855,17-15-174,0 0 0,-3 4 1,2 1 117,3 6 0,3 1-537,-2 0 1,1 2 304,4-10 1,2 1 0,0-1-7,1 3 0,2 0-62,0-3 0,2 2 1,0-1-35,2 2 1,2 1-68,1 0 1,2 3 0,3-4-204,8 3 1,2-2 63,0 0 0,2-2-134,2-5 1,2-3-149,-6-9 0,1-2-658,13-1 1,2-3 352,-9-2 0,2-2 833,3-4 0,2-1 0,-4 0 0,5-2 0,-13-1 0,0 1 0</inkml:trace>
  <inkml:trace contextRef="#ctx0" brushRef="#br0" timeOffset="61969">19989 7977 8480,'5'4'2490,"-2"-1"-234,-3-3-1877,42 7-962,-23 0 821,7-1 0,1 3 266,-12 3 0,-1 3-257,0 4 1,0 2-545,1 0 1,-2 2 322,0 2 1,-3 1-296,-4-4 1,0-1 238,-1 1 1,-1 1 2,0 0 1,-1 1 23,-1-2 0,0 3-52,-1 0 0,0 4 0,-1-3 10,-2-2 1,0 1-22,0 11 0,-4-1-122,-5-13 1,-1-4-177,-9 10 99,7-11 1,-1-2-554,-8 1-2459,-6 0 2581,3-7 0,5-1 1,9-6-1</inkml:trace>
  <inkml:trace contextRef="#ctx0" brushRef="#br0" timeOffset="62319">20241 7845 3895,'12'-1'3276,"-3"1"-259,-9 0-2348,36-16-316,-25 11-326,12-4 0,2 2 12,-9 9 151,1 2 753,-4 5-504,-11 1 401,-6 11-369,-2-4 891,-9 12-833,-1-6-406,0-2-89,3-4 950,7-8-1017,1 4 339,3-4-166,6 7 17,11-5-87,4 0-28,11-4-772,-2-5 730,7-4-147,-16 0 0,1-1-629,1-2 0,0 0 476,1 0 1,0-2 299,12-9 0,-1 0 0,-3 3 0,-9 1 0,0 0 0</inkml:trace>
  <inkml:trace contextRef="#ctx0" brushRef="#br0" timeOffset="63361">18719 8744 5963,'5'8'3276,"-1"-3"-392,-4-5-1304,0 0-762,-38-5 582,14 21-1144,-2-11 0,1 2-1762,10 10 0,2 4 1633,1-3 0,1 1-30,-2 2 0,1 1-929,-1 2 0,1 1 867,0 0 0,1 1-35,1 0 0,0 1-160,1-2 0,2 2-96,0 8 0,2 1-61,2-1 1,3 0-132,0-2 0,4 0-395,9 2 1,4-5 439,-2-14 1,2-2-701,6 3 0,5-2 1103,9-7 0,-1-4 0,-2 2 0,-9-5 0,0 0 0</inkml:trace>
  <inkml:trace contextRef="#ctx0" brushRef="#br0" timeOffset="63694">20029 8692 14605,'31'3'69,"1"1"0,-4-1 0,-4 3 54,-9 8 101,-2 20-161,-9-9 0,-1 2-1599,-1 0 1,-2 1 1535,-2 2 0,-1 2-59,-3 0 1,0-2-273,1-6 1,0-1 297,-2 5 1,1-1-133,0-5 0,-1-2-552,-9 13 425,0-4-722,0-13-512,4-11-1506,2-3 3032,0-5 0,5 2 0,0-3 0</inkml:trace>
  <inkml:trace contextRef="#ctx0" brushRef="#br0" timeOffset="64044">20254 8586 13022,'1'5'1216,"-1"0"-1432,0-5-61,41-5-1043,-18 6 1320,2-2 0,-1 1 656,-5 13-393,-12-2 521,-8 12-479,-6-8 95,-13 13-400,5-13 0,-5 5 191,5-3-88,5-6 660,1 3-522,6-1 5,8-2-70,3 1-38,18-2-138,-4-6-75,0-2 1,1-1-393,5 0-134,-4-1 0,-1 0-266,2 0-543,3 0 1410,-21 6 0,-2-5 0,-8 5 0</inkml:trace>
  <inkml:trace contextRef="#ctx0" brushRef="#br0" timeOffset="64438">18534 9221 12011,'-4'-6'2042,"1"2"-1406,3 4-82,-33 30-120,20-12-310,-7 2 1,2 4 30,13 2 1,3-1-727,0 8 495,5 0 1,3 0-1579,6-2 1531,-2-11 0,1 0-333,10 6-636,0-8 0,3-1-166,7-1 1,2-1 164,-10-5 1,0-1 0,1 0 529,3-2 1,0-1 0,0-2-77,7 0 1,-1-2 366,-1 0 0,-1-1 0,-11-1 0,-2 0 1,8 0-1</inkml:trace>
  <inkml:trace contextRef="#ctx0" brushRef="#br0" timeOffset="64741">20003 9247 4379,'5'1'926,"0"1"1703,29 7-2422,-16-1-167,4-1 1,1 4-34,-8 2 0,-2 1 4,4 10 14,-6 1 1,-3 2-18,-3 9 14,-5-12 1,-3 2 147,-5 0 1,-2 0 49,1-6 0,-1-1 617,-3 6 0,-2 0-858,-5 1 0,1-2-73,7-8 1,0-1-701,-6 7 0,2-2-24,3-5 1270,4-3-3414,3-4 3081,3-3 0,2-3 0,1-1 0</inkml:trace>
  <inkml:trace contextRef="#ctx0" brushRef="#br0" timeOffset="65122">20254 9102 9203,'7'-1'2621,"-1"0"-2451,-6 1 172,0 0-395,37-2 47,-16 7 104,3-3 0,-2 2 101,-8 6 154,-8 2 0,-6-1 538,-9 7-533,1-4-170,-8 5-85,-5 2-100,8-5-3,-2 3 8,11-5 29,5-6 61,4 3-25,3-4-3,13 2-28,10-3-258,3-1-582,2-4 216,-9-2 13,-2 0-417,-3-1-1203,-4 0 2189,-11 1 0,-3 1 0,-5 0 0</inkml:trace>
  <inkml:trace contextRef="#ctx0" brushRef="#br0" timeOffset="65520">18693 9710 12406,'4'8'2815,"-1"-2"-2547,-3-6 970,-34 59-4471,17-26 3233,3-8 0,-2 4 0,1-1-79,1 4 1,2-1 47,3-7 0,0-1-61,-2 8 0,1-1-54,4-4 0,2-1-40,2-2 0,2-1 250,2-1 1,1-1-510,12 10-121,6-15-476,6-3-389,7-4 503,-16-5 0,3-2-165,8-1 1,4-1 0,-1-1 855,5-1 1,-2 0 0,-7 1 0,0 0 0,-4 0-1,10-3 1</inkml:trace>
  <inkml:trace contextRef="#ctx0" brushRef="#br0" timeOffset="65803">20016 9723 5450,'6'7'549,"-1"-1"658,14-5 1,2-1-1012,1 5 576,10 1 1,1 3-717,-7 9 10,-6 1 0,-3 3 29,-1 10-56,-8-10 1,-2 3-18,-4 3 0,-4 0 13,-4-5 0,-1-1 18,3 7 1,-2 1 502,-6-7 1,-5-1-1,2-1-871,1 4 0,-1-1-3,-7 6 1,0-3-728,5-7 0,2-3-1043,2-1 2186,-2 0 0,12-11 0,0-2 0</inkml:trace>
  <inkml:trace contextRef="#ctx0" brushRef="#br0" timeOffset="66120">20254 9710 11670,'5'6'952,"-2"-2"-952,-3-4 350,0 0-350,45 5-2983,-23 1 2983,4-1 0,0 2 3,2 5-1981,-11 1 1987,6 2 14,-11-1 67,-6-1 543,-5 5 557,-9 0 739,-1-2-1554,-7 2 2901,9-10-3261,-2 3-158,7-6 6,2 3-112,9-3-37,-1 1-503,20-4 306,-8-1-142,10-3-778,-9 0-1874,2-3 2457,-10 3 1,-2 0 0,-11 2 0</inkml:trace>
  <inkml:trace contextRef="#ctx0" brushRef="#br0" timeOffset="67471">24342 12290 13137,'-7'-3'2350,"2"1"-2031,5 2 70,-28 30-73,15-9-275,-5 2 0,1 3-144,6 9 1,4 0-816,2-13 1,2 1 894,-3 13 1,2-1-233,0 1-105,11-12 1,3-1-106,-1 11 169,5-14 1,5-1-1344,12-2 1,4-6 1091,-7-4 1,-1-2 0,5 2 0,-3-1 0,0-8 0</inkml:trace>
  <inkml:trace contextRef="#ctx0" brushRef="#br0" timeOffset="67726">25374 12197 14367,'7'3'1982,"-2"-1"-1800,13 2 0,2 1-140,-1 4-934,5 0 0,1 2 962,-4 8-26,-8 0 1,-2 1-45,4 13-762,-7-9 1,-2 0 760,-5-4 0,-2-2 1,-2 2 0,-2-1-54,-1 1 1,-2-1-21,-3 0 0,-1-1-976,-1 0 0,-1-1 842,-1-1 1,-2 1-789,-5 3 1,-2 0 908,-3-1 0,1 0 1,7-5-1,2-1 1,-14 6-1</inkml:trace>
  <inkml:trace contextRef="#ctx0" brushRef="#br0" timeOffset="68071">25546 12052 12281,'27'-3'-46,"0"0"1,0 0-1,10 2 1,-4 2 109,0 6 188,-13 7 109,-14-2 902,-6 2-586,-7 1 105,-5 1-124,-14 7-572,-3 0-1524,2-2 1287,0-3-68,24-9 398,-5 0-232,12-2 311,-3-1-258,9 1 37,9-3-46,5-1-170,5-7-1045,-5-3 762,1-4 50,0-1-512,-1 0 543,-6-2 1,-2 1 0,0 2-1,4-8 1</inkml:trace>
  <inkml:trace contextRef="#ctx0" brushRef="#br0" timeOffset="68888">19778 10993 9612,'0'0'0</inkml:trace>
  <inkml:trace contextRef="#ctx0" brushRef="#br0" timeOffset="69038">19804 11602 14750,'4'4'-3131,"0"0"-146,-4-4 2457,-2 29 1,1-22 0,-1 22 0</inkml:trace>
  <inkml:trace contextRef="#ctx0" brushRef="#br0" timeOffset="69171">19976 12224 13796,'2'23'-820,"0"0"1,-1 12 0,2-32 0</inkml:trace>
  <inkml:trace contextRef="#ctx0" brushRef="#br0" timeOffset="69272">20082 12449 14784,'8'14'3276,"-1"-3"-2475,-7-11-738,0 0 1,0 0-1</inkml:trace>
  <inkml:trace contextRef="#ctx0" brushRef="#br0" timeOffset="69538">22291 9671 17959,'3'1'-297,"-1"0"62,-2-1-3042,4 45 0,-4-21 2851,-1 13 0,-1-1 1,0-16-1,-4 5 0</inkml:trace>
  <inkml:trace contextRef="#ctx0" brushRef="#br0" timeOffset="69679">22119 11060 12725,'-12'27'-180,"-1"1"0,1 0 0,2-4-3097,3-4 0,2-3 3045,3-3 0,2-10 1,-1 0-1</inkml:trace>
  <inkml:trace contextRef="#ctx0" brushRef="#br0" timeOffset="69822">22146 11893 14162,'0'0'0</inkml:trace>
  <inkml:trace contextRef="#ctx0" brushRef="#br0" timeOffset="69955">23058 11761 16161,'15'5'-3277,"-4"-1"0,-11-4 2621,38-35 1,-28 26-1,9-8 1,0-1 0</inkml:trace>
  <inkml:trace contextRef="#ctx0" brushRef="#br0" timeOffset="70095">23786 11655 11844,'2'6'-2509,"-1"-1"1416,-1-5 1,0 0 0</inkml:trace>
  <inkml:trace contextRef="#ctx0" brushRef="#br0" timeOffset="70288">21563 11959 8570,'-27'-2'-167,"0"1"0,0-1 0,4-3 1,-2 6-1,-1-1 0,1 0 0</inkml:trace>
  <inkml:trace contextRef="#ctx0" brushRef="#br0" timeOffset="71255">18243 8797 14367,'1'6'2088,"0"-2"-1770,-20 7 0,-7 1-1939,7-3 1,-2 0 1868,-5 4 1,-4 1-1,-2 1 41,3-2 1,-3 0 0,-1 1 0,-4 2-363,9-4 0,-2 1 0,-3 0 0,0 1 0,-1 1 1,0-1-1,1 0 0,1 0 95,0-1 1,1 1 0,1-2 0,-1 1 0,0 1 0,-1 0-1,-3 1-67,6-3 1,-1 2 0,-3 0 0,0 0 0,-1 1 0,0 0 0,0 0 0,0 0 0,1 0 0,1-1 0,2-1-1,2 0 45,-9 4 0,3-2 0,2 0 0,0 0 0,0 0 0,-2 1 7,3-1 0,-1 0 1,-1 0-1,0 1 1,-1 0-1,1 0 1,-1 0-1,1 1-6,3-2 1,-1 2-1,-1 0 1,1 0 0,-1 0-1,2 0 1,0-1 0,2 0-1,1-1-235,-6 3 0,3-1 1,1-1-1,0 1 1,-2 1 224,3-1 1,-3 1-1,-1 1 1,0 0 0,2-1-1,4-1 1,4-2 179,-7 8 0,8-1-397,5 4 1,7 1 141,7-8 0,5 0 7,5 6 0,8-1 37,10-7 1,8-2 0,4-1 0,-3-1 25,-1 0 0,-1-1 0,4 0-12,-9-2 0,3-1 1,2 1-1,0 0 0,-1-1 1,-2-1 6,5 0 0,-2-1 0,-1-1 0,1 0 3,2 1 1,1 1 0,0-1 0,0 0 4,-6-1 1,0 0 0,0 1 0,1-1 0,-1 1-2,1-1 0,-1 1 1,1 1-1,0-1 0,-1 1 180,0 0 1,0 0 0,0 0-1,0 1 1,-1 1-238,7 0 1,-1 0-1,-1 2 1,-1 6-123,-5 2 1,0 6-1,0 2 1,-2 2 0,-2-2-1,-3-2-50,2 4 0,-5-1 0,-5 5 297,-7-3 0,-1 4 0,-3 3 0,-2 0 0,-5-3 0,-3-6 82,-8-4 0,-5-5 0,-3-1 0,-1 0-34,1 2 0,-3 1 0,-1-1 1,-1 0-1,0-1 35,1-3 1,0-1-1,-1-1 1,-1 0-1,0 0 1,1-1 30,-3 1 0,1 0 0,-1 0 0,0-1 0,0 0 0,0 1-106,1-1 1,-1 0 0,0 0 0,1 0 0,0 0 0,0-1-137,-3 1 1,0 0 0,0 0-1,2-2 1,3 0 136,-5 2 0,3-1 1,1-1-50,2 0 1,2-1 0,0 1-17,-7 2 0,2 0-8,6-2 0,2-1 166,4-1 1,7 1-786,31 16 490,10-9 117,-6-10 0,5-2 1,-1 0-4,0-3 1,0-2 0,1 0 19,4 0 0,2-1 0,0-1 2,-5 0 0,0-1 1,1 0-1,0 0-10,3-1 1,0 0 0,1 0-1,1-1-25,-6 1 0,-1-1 0,1 0 0,3 0 0,2-1-10,-5 1 1,3-1 0,2 0 0,2 0 0,1-1 0,0 1 0,-1-1 0,0 0-1,-2 1 1,-2 0-224,3 0 1,-3 0 0,-2 1 0,1-1 0,0 1 0,2-1 0,2-1-6,-3 1 1,3 0 0,1-1 0,2 0 0,1 0 0,0 0 0,1 0 0,-2 0 0,-1 0 0,-2 1 0,-2 0 0,-3 0-383,9-1 1,-4 1-1,-2 0 1,0 0 0,1-1 357,1 1 0,3-2 0,0 0 0,-2 1 0,-3 0 0,-5 1 0,5-1 0,-7 1 1,-4 0-1,-1-1 0</inkml:trace>
  <inkml:trace contextRef="#ctx0" brushRef="#br0" timeOffset="71738">19407 7858 5486,'-12'20'1092,"-1"0"0,2-1 0,-1 1-718,-8 6 0,-4 2 0,1 0-238,1 0 0,0 0 1,1 1-64,5-3 1,1 1 0,0 0-1,-1 1-12,-2 3 0,-1-1 0,0 3 0,0 2-10,4-6 1,1 1-1,0 2 1,0 2 0,-1 0-1,1 0 1,0 1 3,0-2 0,0 1 0,1 1 1,-1 0-1,0 0 0,1 1 1,-1-1-1,1 1-38,1-4 0,-1 0 0,1 0 0,0 0 0,0 0 1,0 0-1,1 1 0,-1-1 0,1 0-17,0 1 0,1 0 0,-1 0 0,1 1 0,-1-1 0,2-1 0,-1 1 0,1-2 0,1 0-9,-3 6 1,2-2 0,0 0-1,1-1 1,0 1 0,0-1-21,0 2 1,0-1 0,0 0-1,1 0 1,0 1 0,0-1 23,1 0 0,-1-1 1,1 1-1,1 0 0,-1 0 1,1-1 50,1 0 1,-1-1-1,1 0 1,0 0-1,1 1 1,1 1-42,0-3 1,0 1 0,1 0 0,0 1 0,1 0 0,0 0 0,1 0 0,0 0-6,2 3 0,1 0 0,1-1 0,0 1 0,1 0 0,0-1 0,0 0 0,-1 0 0,1 0 0,-1 0 0,1 0 0,1-1 0,0 0 0,2-2 14,1 3 1,2-1-1,1 0 1,0-2-1,1-1 1,0-2-15,3 4 0,1-2 0,1-3 0,1 1-23,0 0 0,1-1 0,1 0 0,1-1-61,0-1 1,0 0 0,2 0-1,0-2-1,0 0 1,0-1 0,1 0 0,3-1-207,-5-4 0,2-1 1,2 1-1,0-1 0,1-1 1,-1 0-156,2-2 1,0 0 0,1-1 0,0-1 0,1 0 0,-1-1 107,0 1 0,0 0 0,0 0 0,0-2 0,0 0 0,0-1-318,2 0 1,0-2-1,0 0 1,-1-2 0,-1-1 640,2-2 1,-1-1-1,-2 0 1,-4-1-1,3 1 1,-3 0-1,2-2 1,0 0-1</inkml:trace>
  <inkml:trace contextRef="#ctx0" brushRef="#br0" timeOffset="72489">25744 7937 13226,'-7'-2'1600,"2"0"-1276,-13 16 1,1 8-1436,11-1 0,1 2 1310,-7-2 1,-2 1 0,5 4 77,7 6 0,6 5 0,3 2 1,-2-1-735,0-2 0,0-1 0,0 1 0,0 2 483,0-3 0,1 2 1,0 0-1,-1 0 0,1 0-186,-2-3 1,1-1 0,-1 1 0,1-1 0,-2-1 198,1 2 0,-1-1 1,0-1-1,-1 1-330,1 3 1,-1-1 0,0 1 0,0 0 296,-1-5 1,1-1 0,-1 1 0,0 0 0,0 0-45,0 0 0,0 1 0,0-1 0,-1 2 0,1 2 26,-1-2 1,1 1 0,0 1 0,-1 2 0,0 0 0,1 1-1,-2 1 2,1-7 0,0 1 1,-1 0-1,0 2 1,0 0-1,0 0 0,0 1 1,0-1-1,0 0 1,0-1-1,0-1 9,1 3 1,-1-1 0,0-1-1,0-1 1,0 1 0,0 0 0,0 1-1,0 1 1,-1 1 0,0-4 0,0 1 0,-1 2 0,1 1 0,-1 0 0,1 0 0,-1 1 0,0-2 0,0 1 0,0-2 0,0-2 0,-1-1 0,1-3 0,-2 12 0,0-5 0,0-2 0,0 0 0,-1 0 0,0 2 3,1-3 0,-1 1 0,0 0 0,0 1 1,0 0-1,-1 0 0,0-1 0,-2 0 14,-1 2 0,-1 0 1,0-1-1,-2 1 0,0-2 1,0 1-1,-1 0-33,1-5 0,-1 0 0,0 0 0,-1 0 1,0-1-1,0 1 0,0-1 0,0 0 20,-2 5 1,-1-1 0,1 0 0,-1 0 0,1 0 0,-2-1 0,0-1-5,1-3 0,0-1 0,-1 0 0,0 0 0,-1-1 0,0-1 0,0 0-13,-5 2 0,-1 0 1,0-1-1,-1-1 1,1-1-1,1 0 12,1-1 0,0-1 0,1-1 0,-1 0 0,-2 1-33,1 0 1,-2 0 0,0 1 0,0-1 0,-1 0 0,1-2-116,-4 3 1,-1-2 0,1-1-1,0 0 1,-1 0-121,2-1 0,-1-1 0,0 1 1,1-1-1,-1 0-3,1-1 0,0 1 1,0-1-1,1-1 1,0 0-431,-3 1 1,1-1-1,1-1 1,3-2-938,-6 3 1,2-3 1448,-3-1 1,4-2 0,1 0 0,1-5 0</inkml:trace>
  <inkml:trace contextRef="#ctx0" brushRef="#br0" timeOffset="75626">15782 9962 6271,'1'6'1260,"-1"-1"2016,0-5-1237,15-5-1064,-11 4-553,11-3 410,-15 5-457,-2 2 132,-5 5-185,-8 6 0,-7 4-271,2-2 0,-5 1 0,-2 2 0,0 1 0,2-2-854,1 1 1,2-1-1,-2 1 1,-2 2 878,1-2 1,-4 1 0,-2 2 0,-1 0 0,1 0 0,2-1 0,4-3-574,-1 2 1,3-2-1,0 0 1,-1 1 536,0-1 0,-2 0 1,0 2-1,0-1 1,0 0-5,0 2 1,0-1 0,1 1 0,0 0 0,1-2-444,1-1 0,1 0 0,0-1 0,1 2 363,-2 1 1,-1 2 0,2 0 0,3-4-93,-4 3 0,9-3-421,17 4 1924,6-9-1429,11-5 1,8-3-30,0-5 1,6-4 0,1 0 0,-2 0 88,5 0 0,-2 1 1,2-1-17,-6 0 0,2-1 0,0-1 0,0 1 0,-4 0 169,5 0 0,-3 0 0,-1 1-178,1 0 0,0 1 0,0 1-559,-2-1 1,0 1-1,0 2 545,-2 0 0,0 2 0,-1 0 23,9 1 0,-1 5-158,-9 6 1,0 6 0,-4 0 259,-3 0 0,-7 3-11,-7 10 1,-8 6 0,-4-4-39,-5-11 1,-3-3 0,-3 1-6,0 1 1,-2 0 0,-2 1 0,-3 0 96,1-2 0,-2 0 1,-2 0-1,0 0 1,-1 0-1,2-1 19,-1 1 0,1-1 0,0-1 1,-1 1-1,0 1-67,1-1 0,-2 1 1,0 0-1,0-1 1,2 0-1,1-1-47,-2 1 1,1-1-1,3-1 1,1-1 58,1-2 1,2-1-1,2 0 506,-2 5 1,2-1-547,-1-3 1,3 0 597,2 8-982,1-1 101,40-5 33,-1-4 589,5-8 0,4-4-620,-4-1 0,1-2 65,-7-1 0,1 0 0,0-1 100,3-1 0,0 0 1,1-1-283,2-1 1,0 0 0,3-2-310,-6 2 1,1-2-1,2 1 1,0-2 0,0 1 643,0 0 0,0-1 0,0-1 0,0 1 0,-2 1 0,2-1 0,-2 1 0,0 0 0,-2 0 0,1-1 0,-1 0 0,1 0 0</inkml:trace>
  <inkml:trace contextRef="#ctx0" brushRef="#br0" timeOffset="77076">17555 10028 6255,'0'0'0</inkml:trace>
  <inkml:trace contextRef="#ctx0" brushRef="#br0" timeOffset="78974">19050 10570 4795,'3'32'-58,"1"0"0,-1 0 0,0 0 0,1 0 0,-1 0 0,0 0 0,0 1 0,0 0 0,-1-1 0,1 0 0,-2 0-487,1 3 1,-2-2-1,0 0 1,0 1-1,0 1 306,0-4 0,0 2 0,0-1 0,1 1 0,-1 0 0,-1 0 239,1 2 0,0-1 0,0 1 0,0 0 0,-1 0 0,1 0 0,0 1 0,-1 2 0,1-1 0,-1 0 0,0-2 0,1-3 0,-1 1 0,1-3 0,-1-1 0,1-1 0,-1 3 0,0 0 0,0 0 0</inkml:trace>
  <inkml:trace contextRef="#ctx0" brushRef="#br0" timeOffset="83063">18587 12806 11981,'3'8'2285,"0"-2"-1491,-3-6 1038,0 0-1015,-11-59-471,9 36 0,1-1-932,-2-4 1,-2-2 0,2 1 653,3-1 1,0 1-12,-1 3 0,-1-1 0,0 1-35,0-8 1,-1-1-23,0 4 0,0-2 0,-2-2-38,2 4 1,-2-2 0,1 0 0,-1-1-451,1 2 0,0 0 1,-1-1-1,1-1 1,0 1 485,-1-1 0,1 0 1,-1-1-1,1 1 0,-1-1-390,1-1 1,0-1-1,-1 0 1,1 1-1,0 1 359,1-1 1,-1 2 0,1 0 0,0-1-239,-1 6 1,0-1 0,0 0 0,1 0 0,0 0 270,1-1 0,1 0 0,0-1 0,0 0 0,-1 1-66,0-1 0,-1 0 1,-1 0-1,1-1 1,1-2 70,0 4 1,1-3-1,0 0 1,0-1 0,0 0-1,0 1 1,0 2-6,-1-5 0,0 3 0,0 0 0,-1-1 0,1-3-11,0 5 1,0-3 0,0-2 0,-1 0 0,1 0 0,0 1 0,0 1 0,0 4 10,0-2 0,0 3 0,0 1 0,1-1 0,-1-2-7,0-1 0,0-2 0,-1-2 1,1 0-1,0 0 0,0 3 0,0 2 105,0-3 0,1 4 0,-1 0 0,0-4-138,0 3 0,0-3 1,0-2-1,0-1 1,0 1-1,0 1 1,0 3 11,1-1 1,-1 2 0,0 2 0,1-1 0,-1-1 14,0 2 1,1-2-1,-1 0 1,0 0-1,1 2 1,-1 1 4,1-4 0,-1 2 1,0 1-1,1 2 8,0 1 0,0 1 0,0 1 41,0 0 0,0 1 0,0 1-40,0-12 1,0 2 23,0 3 0,1 0 485,-1-4 1,1-1-549,1-1 0,1 1 38,-2 7 0,2 1 24,-1 1 0,2 4 903,0 3-885,-1 3 1753,0 3-1716,-1 0-79,0 6 3,-1 0 3127,0 6-3124,0 1 887,1-1-885,1 2-8,1-2-50,6-6 47,0-1 3,5-5 0,-1 0 6,1 0 36,0-1 28,1 2 112,-1 0 179,-1 2 42,4-2-282,-4 3-124,7-5-78,-8 6 81,4-3 8,-2 3-8,2 1 3,-2-1-1580,7 3 0,3 0 1714,9-4-116,-4 3 0,3 1-509,-6 1 0,1 1 0,-1 1 522,9-2 0,1 1-33,-4 0 1,1 0 0,0 1-493,-1 1 0,-1 0 0,1 0 513,0 1 1,0-1-1,3 1 15,-2 0 1,2 0 0,3 1-1,1-1 1,3 1-183,-11 0 0,1 0 1,3 1-1,0-1 0,0 1 1,1 0-1,-1-1 0,0 1 1,-1-1 143,-1 1 1,0 0-1,-1-1 1,0 1 0,1-1-1,-1 1 1,1 0 0,2 0-18,1 0 1,1 0 0,2 0 0,0 0 0,0 1 0,-1-1 0,-1 1 0,-1-1 0,-2 0 8,2 1 1,-3 0-1,0 0 1,-2 0 0,1 0-1,1 0-55,1 0 1,0 0 0,0 0 0,0 1 0,0-1 0,1 0 62,-1 1 1,0-1-1,1 0 1,-1 1-1,2 0 1,2 0-25,-6-1 1,2 1 0,2 0 0,0 0 0,0 1 0,0-1 0,0 0 0,-1 1-1,-2-1 8,3 0 0,-1 0 1,-2 0-1,0 0 0,2 1 1,0-1-1,3 1-2,-6-1 1,1 1-1,2-1 1,0 1-1,2 0 1,0 0 0,0 0-1,0 0 1,-1 0-1,-2 0 1,-1-1 0,-1 1 9,5 0 0,-2 0 0,-2 0 0,-1-1 1,1 1-1,2 0 0,4 1-38,-8-2 0,1 1 1,3 0-1,1 0 1,1 0-1,0 1 1,2-1-1,-1 0 0,0 1 1,-1-1-1,-1 0 1,-2 0-1,-1-1 1,-2 1 38,8 0 1,-4 0 0,-2 0 0,0 0 0,0-1-1,3 1 1,4 0-1,-9 0 1,4-1-1,1 1 1,2 0 0,1 0-1,1 0 1,0 0 0,1 1-1,-1-1 1,-1 0 0,0-1-1,-3 1 1,-1-1 0,-3 1 1,6-1 0,-3 0 0,-2 0 0,0 0 0,-2 0 0,1 0 0,0 0 0,2 0 2,0 0 0,2 0 0,0 0 1,0 1-1,1-1 0,-1 0 1,-2 0-1,0 0 0,-3 0 3,4 0 0,-1-1 0,-2 1 0,-1 0 1,-1-1-1,-2 0-2,11 2 0,-3-1 0,-1-1-7,-2 1 1,0-1 0,-2 1 283,-2-1 1,-2 0 0,1 0-253,4 0 0,0 0 1,-3-1 16,2 1 0,-2-1 21,8 1 1,-4-1-19,-8-1 1380,-4 1-1419,-17-1 2171,-2 1-2174,-7 0 3183,16 7-3166,-4 8-12,11 5 438,-4 7-438,-8-5 1,0 0-327,-2-3 0,0 2 317,-1 6 1,0 4 0,-1 3-1,-1-1-783,0-2 0,-1 0 0,-1 0 0,1 2 785,-1-3 1,1 2-1,-1 0 1,0 0-1,0-1-288,0-1 1,-1-1 0,1 0 0,-1 0 0,-1 1 280,1 6 0,-2 0 0,0 1 0,1 0 0,-1-2-248,1-6 0,1-2 0,-1 1 0,0 1 0,0 4 247,0-5 1,0 2-1,-1 3 1,1 1-1,-1 1 1,0 1-1,1 1 1,-1-1-1,0-1 1,1 0-106,-1-1 0,1 0 1,0 0-1,0 0 0,-1 0 1,1 0-1,0 0 1,0 0-1,-1 0 0,1 0 111,0-1 0,-1 1 1,1-1-1,0 1 1,-1-1-1,1 1 1,0 0-1,-1 0 0,1 1 1,0 0-12,0-3 0,0 2 0,0 1 0,0 0 0,0 0 0,0 0 0,0 0 0,0 0 0,0-2 0,1-1 1,-1-2-1,1-2 1,0 7 1,-1-3 0,1-2 0,0 0 0,0 1 0,0 3-97,0-2 0,1 2 0,-1 3 0,0 0 0,1 1 0,-1-1 0,1-2 0,-1-1 0,1-2 71,0 6 1,0-4-1,0-1 1,1 1-1,-1 1-10,1 0 0,-1 2 1,1 0-1,0 0 0,0-1 1,0-4 47,0 2 0,1-2 1,-1-1-1,0-1-8,1-1 0,-1-1 0,0 1 0,0-2 9,1 6 0,-1 0 0,0 0 11,-1-4 0,0 0 0,-1-1 0,1-1 15,-1-1 0,0-2 1,-1 1 323,-1 3 0,0 0 0,-1-1-272,-4 1 1,-1-3-55,0-5 0,1-1 417,-1-2 1,1-1-364,-8 0 1611,5-12-1600,-3-3 2530,-5-2-2654,-5-4 0,-5-2 75,-6-2 1,-1-1-288,12 4 0,0-2 0,0 1 273,-7-3 0,-1 0 1,3 0-808,3 2 1,2 0 800,1 0 1,0 0 0,-2 0-19,-6-1 1,-1 0 0,-3 0-385,3 0 1,-2 0-1,-2 0 1,1 0 381,6 1 0,-1 0 0,1 1 0,-1-1 0,-1 1-263,-4-2 0,0 1 0,-1 0 0,1 0 0,0 0 269,5 1 1,0 0 0,0 1 0,1-1 0,-2 0-104,-1 0 0,-2 0 0,0 0 0,0 0 0,0 0 131,4 0 1,0 1-1,-1 0 1,0-1-1,0 1 1,0-1-5,-2 1 0,1-1 1,0 1-1,-1-1 0,-2 0 1,-1 1-3,3-1 1,-2 1-1,-1-1 1,-1 1 0,-1-1-1,0 0 1,1 1 0,1 0-1,1-1-6,1 2 1,3-1-1,0 1 1,0-1-1,0 1 1,-1-1-1,-2 1 1,-2-1-12,4 1 1,-2 0 0,-1-1 0,-2 1 0,-1-1 0,0 0 0,0 1-1,-1-1 1,1 1 0,1 0 0,1-1 0,2 2 0,1-1-6,-5 0 0,2 0 0,2 1 1,0-1-1,1 1 0,-2 0 1,-1 0-1,-3 0-6,8 0 1,-2 0-1,-1 1 1,-2-1 0,0 0-1,-1 1 1,0-1 0,0 0-1,0 1 1,0-1 0,2 1-1,0 0 1,3 0-1,0 0-1,-6 0 0,1 0 1,3 0-1,1 1 1,-1-1-1,0 1 0,-2 0 1,-2-1-14,6 1 0,-1 0 0,-2 0 0,0 0 0,-1 0 0,-1 0 0,0 0 0,0 0 0,0 1 0,0-1 0,0 1 0,1-1 0,1 1-60,0 1 1,0-1 0,0 1 0,-1-1 0,2 1 0,-1 0 0,0 1 0,1-1 0,0 0 0,1 0 0,0 0 0,0 0 19,-2 0 0,1-1 1,1 1-1,0-1 0,0 1 1,0 0-1,1-1 0,0 1 1,-1 0-1,0 0-25,-3 1 1,-2-1 0,0 1 0,-1 0 0,2 0 0,0 0 0,3 0 0,2 0 0,4 0-290,-7 0 1,6 0-1,1-1 1,1 1-309,-7 0 0,1 0 1,2 0-79,5-1 1,0 1 0,3-1-339,-7-1 1,3 1 1091,7-1 0,2 1 0,0-1 0,9 0 0</inkml:trace>
  <inkml:trace contextRef="#ctx0" brushRef="#br0" timeOffset="85182">18759 16245 13836,'23'9'183,"1"0"1,3 0 0,1-1-125,3-3 0,1-1-59,-4-1 0,0 1 0,-3-1 0,2-1 0,-2 0 4,1 0 0,0-1 13,1 0 0,3 0-12,-1 0 0,4 0 0,2 1 0,0-1-12,-3 0 0,2 0 0,0-1 1,0 1-1,0 0-446,-1 0 0,1 0 0,-1 0 1,1 0-1,-1 0 453,1 0 0,1-1 0,-1 1 0,-1 0 0,-3-1-1,2 1 0,-3-1 0,1 1-13,0-1 1,0 1 0,0-1 11,0 1 0,-1-1 1,3 1-126,-2-1 1,2 0 0,1 0 0,-3 0 123,2 0 0,-1 0 0,2 0-3,-4 0 1,4 0-1,0 0 1,-1 0-1,-3 0 8,2 0 0,-2 0 0,0 0-159,0 0 1,0 0 0,1 0 0,-2 0 168,-1 0 0,-1 1 1,0-1 126,1 0 0,0 1 0,0-1-137,0 1 1,-1 0 0,3 0-68,0 0 0,2 0 0,0 0 0,-1 0 74,1 0 1,-1 0-1,3 1-22,-3-1 1,2 1 0,2-1 0,-1 1-1,-4 0 123,3-1 1,-3 1-1,2-1-210,-2 1 1,3-1-1,1 1 1,-1 0-1,-4-1 42,3 1 0,-3-1 0,2 1 28,-3-1 0,2 0 0,1 1 0,-1-1 21,0 1 0,0-1 0,0 1 0,-1-1 17,1 1 0,0-1 1,2 1-9,-2-1 1,2 1-1,2 0 1,-1 0 0,-4 0 121,4 0 1,-3 0 0,1 0-104,-1 0 1,2 0-1,-1 1 1,-2-1 11,0 0 1,-2 1 0,0-1-29,0 1 0,0 0 0,0 0 174,0-1 0,-1 1 1,1 0-200,10 1 1,2 0-1,-2 0 246,-7-1 0,-2-1 0,2 1-307,4 1 1,3-1-1,1 0 1,-4 0-221,-2 0 1,-2-2 0,1 2 233,6-1 0,1 1 0,-2-1 13,-7-1 0,0 1 0,-1-1-69,-2 0 1,0 0 0,0 1 96,11-1 0,3 1 20,-9 0 0,2 0 0,2 0 0,-3 1 144,5 0 1,-3 0-1,2 1-106,-4-1 0,0 0 0,0 0 0,-2 0 13,-2 0 0,-2 1 0,-1-1-8,10 1 0,-2 0 649,-7-2 1,0 0-740,0-1 0,3 1 0,0-1 23,2-1 0,1-1 1,-2 0 532,8 0 0,0 0-500,-8 0 1,1 0 0,-4-1 25,-4 0 0,-2 0 29,0 0 0,-1 0 1071,18-1-920,-12 1 0,-1 1 1617,13-2-1677,-2 1 0,1 0-293,-1 0 146,-2-1 0,-1-1 0,0 0 6,-9 0 1,3-1 0,0 0-3,5-1 0,0-2 67,-6 3 0,1-1 1,-2-1-68,6-1 0,-2-1 39,-1-1 1,-1-1-11,-7 2 1,-1 0-1335,5-2 1,-1-1 1325,-4-2 1,-1-1 61,8-8-257,-9 6 0,-1 0 170,7-11 0,-10 12 0,0 1-30,0-2 1,1-1 26,1 0 1,0-2-71,0 0 0,3-2-76,-2 1 1,2-3 0,1-1-1,-1-1 91,2-2 0,0-2 0,1 0 0,-1 0-192,0 1 1,0 0-1,0 0 1,0-1 257,-4 4 0,1-2 1,-1 0-1,-1 1 1,-2 4-433,1-7 0,-2 2 413,-1 5 1,-2-2 0,0 2-59,-3-1 1,-1 2 82,-1 0 0,-2-1-14,1 1 0,-2 0 0,-3 0 1,-1 1-1,4-1 0,0 0-27,-5 0 1,-1 1 1,4-1 0,-1 0-19,-2 0 1,-2 1 534,0 0 0,-1 0-427,-3-7 1,-2-1-90,-3 2 1,-1-2 0,0 3 709,-1-4 0,-2 0-738,-2 2 1,-4-2 0,3 6 33,5 9 1,-2 1-66,-9-4 0,-5-1 0,-1 2 17,8 6 0,-2 1 0,0 1 0,0-1 57,1 0 1,1 0 0,-1 0 0,-2 1-30,0 1 1,-2 1-1,0 1 1,1 0 0,3 2 38,-1-1 0,4 2 0,-2 0 0,-10-1 1,-1 0 0,2 1 2,7 0 0,2 1 0,0 0-475,-2 1 0,0-1 1,0 0 503,0 0 1,0 0 0,-3 1-32,-1-1 0,-2 0 1,-1 0-1,2 0 2,-2 0 0,1 0 0,-2-1-3,2 1 0,-2 0 0,1 0 0,1 0-362,1 0 1,1 1 0,0-1 361,1 1 0,1-1 0,-5 0-9,3 1 1,-4 0 0,-1-1 0,-2 1-1,1-1 4,5 1 0,-1 0 1,-1-1-1,0 1 1,1 0-1,-1 0-116,1-1 1,1 1-1,-1 0 1,0-1 0,0 1-1,-1 0 135,3 0 0,-2-1 0,-1 1 0,1-1 0,2 1 0,1 0 0,3-1-31,-9 1 1,4-1 0,-2 0 16,3 0 0,-2 1 0,0-1 0,0 0-2,1 0 1,-1 0 0,2 0 0,0 0 0,-2 0 0,2 0 0,-2 0 8,2 0 1,-2 0 0,1 0 0,1 0 0,0 0 1,2 1-1,0-1-8,-1 0 0,1 0 0,-1 0-12,0 1 1,-1-1 0,1 0 8,0 1 1,0-1-1,0 0-11,0 0 0,0 0 0,-1 0-33,2 0 1,0 0-1,-2 0-23,0 0 0,-2 0 0,0 0 0,1 0 96,-1 1 1,2-1 0,-4 0-68,4 1 0,-3-1 0,-2 0 0,2 1 1,3 0 19,-3-1 1,4 1-1,-4 1 21,3-1 0,-4 0 0,0 1 0,0-1 0,4 1-20,-2-1 1,2 1-1,-3 0 2,4 0 0,-3 1 1,-2 0-1,-1 0 0,0 1 1,3-1-19,-2 1 1,2 1 0,0-1 0,0 1-1,0-1 21,0 1 1,-1-1-1,0 1 1,1 0 0,1 0 155,-3 1 1,1-1-1,2 2 1,2-1-161,2 1 0,2 1 1,2-1-185,-4 2 1,-1-1 202,0 2 0,-2 1 0,3 0 356,4-2 0,0 1-355,-2 2 0,-3 1 0,3-1-42,3 0 1,0-1 5,-7 5 0,-1-1-35,10-2 0,1-1 43,0 0 0,-2 1 98,-2 2 1,-3 1 0,0 1-59,0 0 0,0 0 0,0 1 2,-1-1 0,0 1 0,1-1-13,3-1 0,0 1 0,3-2-2,2-1 0,2-1 18,-1 0 0,0 1 13,1-1 0,-2 1-10,-8 5 0,0 1-3,7-5 0,0 0-15,-7 5 0,0 0 58,9-4 1,1-1 497,0 1 1,0 1-511,1-1 0,0 1-2,-4 7 1,0 0 179,7-5 1,0 1-164,0 1 0,-1 4 1,3-3 838,1 0 0,2 0-891,-1 4 0,-1 3 1,1-2-835,1 0 1,1-1 826,-7 10 1,1-1-6,8-7 0,1-2-520,-6 2 1,2 0 519,4 0 0,0 2-385,-1-2 0,-1 2 0,0-1 381,0 5 0,0 0 4,-1-4 0,0 1 0,1-1-381,4 2 1,1-1 379,-3 0 0,0 0 388,4-1 1,2 2-390,-1-5 0,0 2 1,0-1 1,0 2 0,2 0-10,2 0 1,2 1 0,1-3 45,0-4 0,3-3-28,10 11 1,3-3-9,-2-12 0,3-3-60,4 4 1,2-2-3,1-5 1,1-3-27,1 0 0,1-1 367,1-2 1,5 0-580,-11-3 1,4 0-1,1-1 1,0 0-1,-3 0-65,4 0 1,-2-1 0,4 1-292,-1-1 1,4-1-1,1 1 1,-1-1 0,-5 0 385,-2 0 1,-3-1 0,-2 1 0,11-1 0,-4 0 0,1 0 0</inkml:trace>
  <inkml:trace contextRef="#ctx0" brushRef="#br0" timeOffset="92199">26763 2408 6913,'6'3'3276,"0"-1"-2479,-6-2 158,0 0-820,4 4 55,-2-3 210,4 3-148,-3-4 245,2 1-181,-1 0 188,1-1-174,-2 1-257,4-1 17,-1 0 67,3 0-155,-1 1-4,1-1 4,1 1 63,10-1 33,-7 0 45,11 1-73,-13-1 89,6 0-106,-6 0 45,10-1-137,-9 0-25,13 0 64,-12-1 0,11 0 33,-9 1-3310,11-1 3199,-10 0 123,3 1-3,-8-1-42,-1 1-40,0 0 29,-2 0-8,-1 0 19,0 0 28,6 0-28,-4 0 2,9-1 3274,-10 1-3053,4 0-198,-3 0-25,-1 0-8,1 0-23,2 0 84,-3 1-42,2-1 42,-3 0-44,-1 0-4,0 1 4,0-1-1,-1 1-86,6 0 78,-5-1-90,8 0 40,-8 1 50,4-1 81,-2 0-81,0 1-95,8-2 47,1 0 48,1 0 42,-2 0-8,-5 1-34,-1 0-42,2-1 42,-4 1 42,3 0-42,-6 1 0,1-1 0,-2 1 0,1 0-56,1 0 47,1 0-52,0 0 8,10 0 53,-6 0 33,10-1 37,-13 1-67,3-1 0,-5 1-3,-1 0-6,0 0-5,1 0 0,0 0-42,1 0 50,-1 1-42,1-1 39,-1 1 6,5 0 9,-3 0 47,7 0-53,-6-1-3,2 0 2,-4 0-2,-2 0 6,0 0-3,-2 0 47,0 0-50,0 0-36,0 1 36,-1-1 3,2 0 2,-1 0-2,1 1-3,1-1-106,2 0 50,-2 0 117,2 1-24,-4-1 35,-1 1-3349,-1-1 3271,-7 1 0,4 0 0,-5 0 0</inkml:trace>
  <inkml:trace contextRef="#ctx0" brushRef="#br0" timeOffset="101485">21286 5159 9925,'4'5'3276,"-1"-2"-822,-3-3-2326,-3 32-125,-1-7 1,0-1 1,-1 4 0,0-1-1644,-1-1 1,0-1 498,-2 10 1,0 0 1169,2-10 1,1-1-36,0-1 1,0 0-32,-3-2 0,2-1 945,2 17-1139,-2-16 1,-1 0-2149,6 14 1009,-4-7-1468,2-12 1423,5-14 1414,1-5 0,0 2 0,0-1 0</inkml:trace>
  <inkml:trace contextRef="#ctx0" brushRef="#br0" timeOffset="101722">21392 5450 6638,'4'7'3276,"-1"-3"0,-3-4-881,0 0-2272,-43 20-136,26-8 1,0 0-15,-10 2 0,0 1-149,7-3 0,7-1 78,11-1 16,-5-2 21,12-1 52,-2 0 9,3 0-3231,14 1 3231,-1-3-44,11 1-3,-4-3-284,-4 0 1,1-1-188,13 1-177,-6-1 1,3 0-945,-4-2 1,-1 0 74,-5 0 1,-1-1 1563,2-1 0,-5-2 0,-11 1 0,-1-1 0</inkml:trace>
  <inkml:trace contextRef="#ctx0" brushRef="#br0" timeOffset="101869">21643 5556 8492,'0'-6'3276,"0"0"-403,0 6-3842,52 9-670,-26-11 1,0-1 528,10 5 0,0-1 454,-7-8 1,-5-1-1,-12 4 1,0-2 0</inkml:trace>
  <inkml:trace contextRef="#ctx0" brushRef="#br0" timeOffset="102048">22093 5318 6654,'3'6'2724,"0"-1"356,-3-5-2268,0 0-812,-12 39 511,4-19 0,0 2-635,0 3 0,-1 2 0,1-1-225,-1 2 0,0-2-42,2-2 1,1-2-2887,-2 13 2553,2-12-2482,0 2 3003,1-14 0,3-6 1,0-3-1</inkml:trace>
  <inkml:trace contextRef="#ctx0" brushRef="#br0" timeOffset="102748">21352 4379 6128,'0'4'1840,"0"-1"-84,0-3-1632,-39 18 46,25-5 44,-10 5 1,2 2-28,15 1 1826,1 12-1988,9-17-25,2 2-6,5-8-150,10-5 1,2-2-578,5 0 248,4-2 1,4-4-1155,-2-4 1,-1-2-1,-4 1 1,0 0 1533,-4-1 1,2-1 0,-5 2-1,1-2 1,-2 0 0</inkml:trace>
  <inkml:trace contextRef="#ctx0" brushRef="#br0" timeOffset="102899">21683 4339 10606,'-5'0'1638,"-14"15"0,-4 7-971,-2 4-1487,6-5 1,-4 5 0,-2 1 0,5-4-146,-1 1 0,2 0 1053,-1 0 1,-1 3 0,3-4-425,5-4 0,2-2-102,0 0 1,2-1-946,-6 13-893,6-5 2390,3 0 0,4-12 0,1-1 1</inkml:trace>
  <inkml:trace contextRef="#ctx0" brushRef="#br0" timeOffset="103099">21815 4524 13667,'7'2'1335,"-2"0"-1335,-5-2-1064,35-2-308,-13-1 49,3 1 0,1-1-774,-1-2 2097,4-3 0,-16 5 0,-1-1 0</inkml:trace>
  <inkml:trace contextRef="#ctx0" brushRef="#br0" timeOffset="103482">22185 4366 5482,'2'4'2262,"0"0"19,-2-4-2665,62-19 253,-40 14 77,13-5 1,-2 1-297,-20 9 1750,-6 2-997,-3 10-284,-13 4 0,-3 3-119,-5 10 131,1-7 0,-1-1-192,-4 1 24,1-1-24,3-3-90,4-3 3049,3-3-3489,4 2 582,1-7-27,15 2 33,4-6 9,8-1-43,7 3 371,-2 9-217,-7-1 1017,-4 6-554,-14-1-306,-6-4-204,-3 3-70,-4-5-131,-4-2-163,0 0-1885,-7 3-893,7-5 3072,-7 0 0,15-6 0,0-1 0</inkml:trace>
  <inkml:trace contextRef="#ctx0" brushRef="#br0" timeOffset="104161">22265 4326 12325,'6'-2'3276,"0"0"-2917,-6 2-9,0 0 635,0 29-749,-4-6-1466,1 2 0,-1 2 1273,-2-5 1,0 0-44,-2 2 0,1 0-1075,-2 1 1,1 1 1053,0-1 0,0 0-14,0-1 0,0-1 3,1-2 0,0 0 11,-1 2 0,0-1-66,-1 6 26,-1-1 16,7-17 1189,2-4-1214,0-4 3346,1-1-3702,3-12 258,6-14 28,1-6-306,-2 11 1,0 0 445,0 3 0,-1 0-3,2-2 0,0 0-47,2-2 0,-1-1 47,2 0 0,0-2 3,0 2 0,1-3 0,0 1 127,5-8 1,0 0 44,0 1 0,-2 2-18,-4 9 0,-2 4 350,-3 5-504,-5 7 0,-1 6 322,-10 17-366,-3 10 1,-1 3 16,2-6 1,1 0-821,0 0 1,-1 2 0,3-3 819,1-2 0,2-2-16,0 0 0,1-1-19,-2 16 60,4-17 1,0 0-35,0 6 176,1-5 67,1-12-207,0-7-78,0-1-208,0-3 3362,0-4-3412,5-18 243,-1 6 1,1-1 22,0-2 0,0 1-210,2-4 1,-1 0 332,3-10 140,-4 14 0,0 0 82,1-5 232,-1 1-499,-12 31 79,-2 7-75,-2 1 1,-1 2-454,0 17 377,1-14 0,0 0-324,6 0 0,1 1 357,-1-1 1,-1 0-49,-1 17-43,5-14 1,1-1-285,2 14-37,3-4-553,7-13-177,-1-13 1173,20-20 0,-19 10 0,11-13 0</inkml:trace>
  <inkml:trace contextRef="#ctx0" brushRef="#br0" timeOffset="104361">22582 4405 14187,'6'4'3276,"-1"-1"-2444,-5-3-574,0 0-222,40 0-375,-18-2 0,2-1 83,5 2 0,0 0-87,-6-2 0,-3-1-2317,-3 1 716,-9 2-355,-1-1 2299,-19 6 0,9-3 0,-8 3 0</inkml:trace>
  <inkml:trace contextRef="#ctx0" brushRef="#br0" timeOffset="104485">22556 4590 12112,'-8'0'3276,"3"0"-2010,5 0-448,0 0-1807,47 9-55,-16-10-558,2 3 0,0-1-17,-13-5 0,-2-2 1619,5-4 0,-1 0 0,0 1 0,4-5 0</inkml:trace>
  <inkml:trace contextRef="#ctx0" brushRef="#br0" timeOffset="104834">22992 4313 8602,'3'3'3276,"0"0"-161,-3-3-3409,59-13 112,-31 10 292,-5-1 0,5-1 1,-4 2-198,-4 5 0,-3 1 9,8 3 640,2 6-562,-16 2 95,-5 1 36,-10 13-44,-5-6 1396,-7 8-1516,-3-9-1065,-2-2 888,2-2-109,2-2-21,2 0 127,7-3 71,2 4 161,6-6 141,0 3 61,0-4 333,1 1-142,-1 1 1109,0 7-1451,-1 4-70,0-2 3,-2-1-9,-2-7-2,-1-5-99,-4 1-299,-3-7-304,-5-3 1,-2-2-649,-6-2-281,4 1 1,-1-3 1157,6-3 0,3-1 1,-2 2-1,-1-7 1</inkml:trace>
  <inkml:trace contextRef="#ctx0" brushRef="#br0" timeOffset="105833">28919 2368 8651,'4'3'1297,"0"-1"-1132,-4-2-420,35-2-218,-22 2 135,8-2 1,-2 1-831,-13 1 1168,-4 0 0,-1 0 0,-2 0 0</inkml:trace>
  <inkml:trace contextRef="#ctx0" brushRef="#br0" timeOffset="109918">5424 17158 3046,'5'5'2915,"-1"-1"-741,-4-4-917,0 0-1103,39 17-1184,-13-11 1,2 1 1173,6 4 1,0-1 35,0-3 1,0-2 8,-3-3 0,0-1-144,-6 0 0,-1 0 27,9-1 1,0-2-16,-10 1 1,0-2-92,4-3 1,1-2-1,0 0-275,2-1 0,0-1 296,-3 1 1,1-3 0,0-1-61,1-5 0,-1-2 1,-2 0-4,-1 0 1,-1-2 63,-2 2 0,1-3 0,0-2 0,-3 2-233,-2-2 0,-2 1 0,0-1 277,1 0 1,-1-1 0,-1 1 26,-1-1 1,-1 1 0,-2 0-146,0-2 1,-1-1 183,-2 2 1,-1-2 0,0 2-9,0-5 0,-1 0-70,-1 5 1,0 0-1,-1-2 5,-2-6 0,-1-2 1,0 3 376,-1 0 1,0-1-420,0 0 0,-1-3 1,-1 4 16,-4 4 0,-1 0 25,3 1 0,1-1 0,-1 1-7,-5-5 1,0 1 34,4 5 0,1-1 0,-2 1 175,-6-4 1,-3 1 0,1 3-440,0 0 0,-2 1 279,1 0 0,-3 0 0,1 3-47,0 7 0,0 1 656,-14-5 1,-2 1-660,13 5 1,-2 1-11,-6-1 0,-4 0 1,1 2-400,6 3 1,1 1-1,0 0 377,-3 0 0,0 0 0,0 1 11,1 1 0,-1 1 1,3 0 226,-4 1 0,1 1-160,1 1 0,-1 0 1,0 1 340,-4-1 1,0 1-445,5 1 1,-1 0 0,-1 2 56,-8 3 1,-2 2 0,1 1-323,5 1 1,0 0 0,0 1 278,3-1 1,-1-1 0,0 2-1,2 1-1,0 2 0,0 1 0,1 1 1,3-1 345,-7 5 0,1 1-348,4-1 1,0 0 0,2 1 24,-2 2 1,2 3 1,3 1 0,0 3 0,1-1-316,4-5 0,2 0 1,-1 1 316,2 0 0,-1 1 0,0 1 0,2-1-1,1 1 0,1 0 0,1 1-46,0 2 1,0 3 0,0 0 0,1-2 34,0 2 0,1-2 0,0 4 9,2-5 0,-1 4 0,1 1 1,1 0-1,0-3 1,0 2 0,0-1 0,2-1 0,1 1 2,1 0 0,1-1 0,2 1 0,-1-1 0,-1 7 0,1 0 0,2-3 11,3-9 0,3-2 0,-1-1-5,-1 1 1,1 0 0,0 0-216,1-1 1,1 1-1,1-1 209,0 0 0,2-1 0,0 0-47,0 0 1,2 0-1,0-1 332,0-2 0,1 1 0,3 0-339,7 1 1,5 1 0,1 0 0,-2-3-133,-3-2 1,-1-2 0,2 1 185,2 0 0,2 1 0,2 0 0,-1-4-70,-2-6 1,1-2 0,-1-1 0,-1-1-53,0 1 1,-2-1 0,4-2-174,-1-1 1,4-1-1,1-1 1,1-2-1,-2-2-361,0-2 1,0-2-1,0-1 1,0-1 0,-2 1 428,-1 0 1,-1 0 0,0 0-1,-1 0 1,-1 0 0,5-2-1,-1-1 1,-2 0 0,-5 2-1,-4 0 1,-1 0 0</inkml:trace>
  <inkml:trace contextRef="#ctx0" brushRef="#br0" timeOffset="112870">29528 2394 6546,'0'3'3276,"0"0"-1512,0-3-1563,14 6 370,-13-4-335,20 5 279,-19-4-108,10-1-371,-7 0 82,1 1-57,-2-1 20,2-1-78,0 0 87,1 1-88,1-1 57,7 1 8,8 1-19,-2-1 67,8 1-112,-15-3 201,10 1-198,-3 0 2,0-1 45,-1 0-53,-6 0 70,7-1-70,-4 0-53,11-1 14,-7 0 39,4 0 0,-6 0 36,0 1 23,-9 0-56,3 0 2,-5 0-66,5 0 55,1 0-58,0 0 11,4 1 47,-8 0 0,4 0-58,-1 0 145,-3 0-78,1 0 17,-1 0-20,-2 0 0,4 0 0,-2 0-14,10 0 14,-8 0 0,7 0 39,-7 0-39,-3 0 64,6 0-103,-4 0 33,-5 0 12,11 0 19,-13 0-16,12-1-75,2 0 0,2-1 55,2 1-9,-2-1 1,-1 0 19,-1 1 0,-9 0-3,3 0 0,-5 0-87,10 0 90,-5 0 0,6 0 0,-9 0 73,0 0-11,0-1-62,0 0 8,-6 0-8,9 0 146,0-3-157,4 2-90,-4-2 101,2 2 47,-9 0-47,10 0-53,-5 0 50,-4-2 104,10 1-98,-10 0 3,9-1 50,-9 2-3,-1 0 17,1 0-17,-1 0 51,4-3-6,-3 3 28,2-3-110,-5 3 38,1-1-54,-2-1 0,2 0 89,-1-1-178,3-6 89,-2 3 98,1-4-3,-3 5-92,0 0-6,-1 0 84,0 0-64,-1 0 170,-4-6-153,0 5 2,-4-4-36,1 7-196,-4-2 196,3 2-89,-7-4-418,1 2 462,-7 1 26,10 0-597,-12 3 506,19 0-41,-15-1 151,9 2 0,-6-1-198,-17-3 144,3 3 54,-6-2 241,2 3-274,15 2 21,-11 0-77,8 1 89,0 0 56,2 0-53,6 0 111,-7 0-114,4 0 73,-13 0-73,6 0-106,0-1 285,2 1-179,8-1 70,0 1-70,1-1-188,1 1 188,1-1 37,-11 0-244,4-1 422,-4 1-178,1-1-46,9 1 26,-11-1-23,3 1-22,-6 0-53,10 1-17,-2 0-8,10-1-183,-6 1 179,1 0 38,-1 0 27,0 0-90,-7 0 105,-1 0 184,1 0-118,-5 0-95,11 0 59,-4 0 0,6 0-221,-4 0 120,-1 1 84,1-1-347,-3 0 331,2 1-177,4-1 319,-5 0 216,4 0-297,0 0-28,2 0-6,4 0-50,2 1 3,0 0-56,1 0-45,-4 0 148,4 1-92,-4-1 90,1 2 11,2-2 44,-5 3 197,-3 0-244,3 0 3,-1 1-3,6-2-48,0 0 12,0 1 36,-2 0-37,1 0 9,-6 2 238,2 1-210,0-1-92,3 0-6,5 0 42,-1 0 53,2 1-84,-1 1-22,1 5 159,1 3-50,0 0 129,2-1 0,0-3-123,0-1 89,0 1-87,2 0 101,2 5-103,2 1-3,1 0-3,1-2-3,-1-5 3,0-2 36,2 0-10,-1-2 200,14 2-223,-8-5 42,11 2-34,-9-5-11,2 0-81,0 0 17,2 0-1,-1 0-1574,-1 1 1,1-1 1576,14 1 0,-3 0 0,-13-2 0</inkml:trace>
  <inkml:trace contextRef="#ctx0" brushRef="#br0" timeOffset="117161">30189 2077 6246,'3'2'3276,"-1"-1"0,-2-1-1024,-4-1-2538,-2-2 286,-3-1 177,-2-2-141,3 0 135,-4-4-73,4 2 196,-7-9-294,3-1-70,0-1 67,1-2-92,3 5 86,1-1-167,0-2 170,1-1-1458,0 0 1400,0-2 6,1-1 1,1-1-16,-2-7 60,2 7 1,1-1-119,1 5 1,1 2 130,0-12-4,0 6 0,1-1 200,0-12-468,0 1 334,0 6 1145,0 11-1109,0 1-98,0 2 263,0 0-263,1 0 25,0-1-156,2-2 1,2-2 125,0-1-60,1 2 1,-1 1 64,1 3 70,0 2 11,-1 1-28,0 2 357,2-4-419,-4 6-97,3-2-3,-3 7-185,2-3 257,0 1-52,3-2-54,2-1-11,3-1 84,1 0 67,0 2-2,-4 2-85,0 2 37,-1 0 8,0 2-25,5-3 17,-6 2 44,4 0-66,-6 1 30,-2 2-11,1-2 11,-2 2-126,1 0 28,-1 0-526,-1 0-424,0 0 1,-2 1 0</inkml:trace>
  <inkml:trace contextRef="#ctx0" brushRef="#br0" timeOffset="117794">30136 1045 6901,'-4'-4'3276,"0"1"-588,4 3-2399,11 6 28,7 1-272,3 2-40,2 0-5,-15-4 17,11 1 19,-10-1-16,18 3-157,-4 2 38,-1-1 93,-4-1 1,-8-3-4,-3-2-63,-1 0 18,-3-1 46,-1 0-37,-1-1-53,-1 0 135,0 2 125,-1 1 1,-4 7-163,-1-1-8,-2 4-164,1-3-125,0 1-265,2-2-654,1-1-240,2-4-11,1-3 733,-6-1 1,-1-1 0</inkml:trace>
  <inkml:trace contextRef="#ctx0" brushRef="#br0" timeOffset="118470">30559 1005 6683,'5'2'3276,"-2"-1"-2240,-3-1-972,6 27 6,-4-3-64,4 13 44,-6-12 6,0-8-53,0-6 42,0 1 112,0-8 912,0-4-671,1 1-398,1-9 14,1 1-14,0-9-37,2-11 119,-1 8-164,2-9 57,-1 13-20,4-3 54,-3 6-6,2-1 50,-4 7 3,0 2 196,-4-1-163,8 3-2,-6 0-50,8 2 39,-7 0-220,12 2 63,-8 0-48,10 3 68,-8 0 16,-1 1-28,-1 2 73,0 0 3,0 2 61,4 9-117,-4-3 45,2 5-45,-3-5 50,-4-7-6,1 2-24,-2-5-60,0 2-576,0-1 252,0 0-182,-1-2-185,-5-2-163,4-1-229,-5 0-769,6 0 1945,0-1 0,0 0 0</inkml:trace>
  <inkml:trace contextRef="#ctx0" brushRef="#br0" timeOffset="119070">30864 873 6610,'8'2'3276,"-2"0"-1431,-6-2-1590,0 0-143,11 22 14,-6-12 193,10 19 59,-10-15-171,0 0-142,0 2-1,0 0 51,2 7-61,1 1-352,0 0 298,0-4-28,0-2 61,-2-6 4,1 4 30,-1-4 20,0-2-82,-1-1 46,-1-4 328,-1-2-298,-1-2 34,0 0 344,-1-1 34,2 0-359,-2 0-36,2 0 115,0-1 28,2-1-65,1-1-78,-4-4-151,18-8-241,-7-6-378,11-2 672,-8-3-285,-2-4 276,-5 7-232,3-9 181,-6 11 0,0 1 158,0-4-98,2-11-3,-6 23-2,-2 0-51,1 6-34,-1 0-607,0 5-2580,0 0 2467,-3 3 1,3-1 0,-2 2 0</inkml:trace>
  <inkml:trace contextRef="#ctx0" brushRef="#br0" timeOffset="119540">31313 1005 6949,'1'7'3276,"-1"-1"-1456,0-6-1971,0 0 156,-22 6-78,7 4 29,-13 3-29,13 0-56,7-3 11,0 3 68,4 1 50,0-2-11,4-1-14,0-5 25,0-1 30,0-1-30,2-1 28,2 0-254,5-1 172,0-1 46,3-4-222,-3-1 169,2-3-96,-1-2 303,-1-2-146,2-5 131,-3-1-131,-1 2 546,-3 2-473,-3 9-67,0 0-1090,-1 4 1176,1 5-55,1-1-37,0 4 89,2-2-80,2 1-107,7 7-549,-4-5-238,6 5 885,0-8 0,-8-3 0,3 0 0</inkml:trace>
  <inkml:trace contextRef="#ctx0" brushRef="#br0" timeOffset="119870">31459 1005 6145,'4'4'1806,"-1"-1"-655,-3-3-1025,2 29-62,-1-10 57,-5 18-32,10-20 85,-8-1-112,9-3-96,-5-1 34,-1-4 137,0-5 927,-1-1-1064,1-8 0,-1 0 56,1-6-56,0 1-11,0 0-51,1-1 116,2 1-609,6-9 264,-3 9-101,6-5 36,-2 8-128,-3 3 11,3 0-347,0 1 1,-7 2 0,3 0 0</inkml:trace>
  <inkml:trace contextRef="#ctx0" brushRef="#br0" timeOffset="120121">31644 926 8836,'1'7'1470,"-1"-1"-426,0-6-1035,0 0-51,17 36 42,-9-22-809,3 7 1,0-1 816,-2-10 455,3 3-410,1-3 48,0 1-67,2-3-163,-6-5-616,2 0 54,-4-2 1018,7-7 1,-9 4 0,5-4-1</inkml:trace>
  <inkml:trace contextRef="#ctx0" brushRef="#br0" timeOffset="120388">31829 953 6364,'2'5'3231,"-1"-1"-1557,-1-4-1293,0 35 308,0-11-684,0-1 0,-1 0 292,-1 2 106,-1-7 38,-5 9-369,-2 1-72,-5 0-44,8 4-1128,-3-16 1164,8 4-37,-2-10-605,-1 1-1011,1-5 415,1-1-75,0-3 1321,-1-6 0,3 4 0,-2-4 0</inkml:trace>
  <inkml:trace contextRef="#ctx0" brushRef="#br0" timeOffset="120737">31631 820 8710,'0'11'3004,"1"-3"-3004,-21 24-36,5-2-1603,2-6 1,-1 1 887,7-7 1,0 0 750,2 6 1,2-1 8,-2 6 14,3-7 1,0-1-24,2-1 902,0-2-992,2-1 90,1 0-2,4-2-1219,12 9-1277,3-8-125,4 3 2623,0-14 0,-17-3 0,0-2 0</inkml:trace>
  <inkml:trace contextRef="#ctx0" brushRef="#br0" timeOffset="121046">31962 886 7999,'3'1'2780,"-1"-1"-1408,-2 0-1097,35 45 103,-20-14-488,4-2 0,-1 2 124,-12-8 0,-3-2-666,0 4 660,-1 7-8,-2-12-118,-2 6 102,-1-8-410,-2 3-336,-1-10-1578,-4 0 469,3-4 1871,-7-1 0,10-5 0,-2-1 0</inkml:trace>
  <inkml:trace contextRef="#ctx0" brushRef="#br0" timeOffset="121274">31803 754 13790,'4'6'1067,"-2"-1"-1059,-2-5-546,0 0-2739,44 11 2621,-29-8 1,9 3-1,-3-1 1,-17-4 0</inkml:trace>
  <inkml:trace contextRef="#ctx0" brushRef="#br0" timeOffset="126397">4802 17343 6073,'3'5'1122,"0"-2"-475,-3-3-543,35-26-60,-22 17-288,7-6 0,0 0 250,-11 8 30,0-1 151,0 1-22,4-6-848,3-9 190,-3 5-173,0-3-31,-9 12 697,-7 2 0,3 3 0,-5 1 0</inkml:trace>
  <inkml:trace contextRef="#ctx0" brushRef="#br0" timeOffset="126839">4987 17158 7562,'1'7'3276,"0"-1"0,-1-6-1965,0 0-1300,3 0-296,-1 0-74,6 0 351,0 0 2,9 0 6,10 0-139,-8 0 1,2 0 248,4 0 0,5 0 0,0 0-906,-2-1 0,0 1 0,1-1 0,1 0 796,0 0 0,0 1 0,1-1 0,-1 0-474,2 0 0,1-1 0,-1 1 1,-2-1 461,2 0 1,-2 0 0,0 0-510,0 0 1,1 0-1,-1 0 500,-2 0 1,1 0 0,1 1-20,1-1 0,3 1 0,0 0 0,-3 0-520,-3 0 0,-2 1 0,1-1 465,5 1 0,1 0 0,-6 0 1016,0 1-636,-25 0 1080,-10 0-1463,-21 6 0,-9 1-44,9-3 0,-1 1 1,-1 0 210,4-1 1,-2 1 0,0 0 0,0-1-131,1 0 0,-1 0 0,1 0 1,1-1-22,-1 0 1,1-1 0,-1 0 23,0 0 0,1 0 1,-1 0 41,0-1 0,0 0 0,0 0 16,1-1 0,0 1 0,-1-1 382,1 0 1,-2-1 0,0 1 0,1-1-121,-9 1 1,1-1-1,-1 0-670,2 0 0,0 0 0,1 0 509,6 0 1,1 0 0,1 0-22,-1 0 0,3 0 65,-7 0 65,12 0-2,46 0-66,-8 0 1,1 0 200,13 0 1,4-1-190,-10-1 1,2 0 0,0 0 0,0-1-366,3 1 0,0-1 0,2 0 281,-1 0 1,3-1 0,0 0 0,0 0-29,-6 1 0,1 0 0,0 0 0,0 0 0,1 0-175,-1 0 0,1 0 0,-1 1 1,1-1-1,-1 1 124,0-1 0,-1 0 0,1 1 0,-1 0 0,-1 0-202,3 0 1,-1 0 0,-1 0 0,-4 1 148,5 0 1,-4 1-92,-5-1 1,-2 1-280,7 0 1575,-14 0-1412,-7 1-641,-24 7 8,-3 1 227,0-1 1,-2 1 674,-10 3 0,1-1 0,1 1 0,10-5 0,-1 1 0</inkml:trace>
  <inkml:trace contextRef="#ctx0" brushRef="#br0" timeOffset="132007">26802 2778 2222,'6'3'2234,"-2"-1"-66,-4-2-247,0 1-1175,-4 0-433,3 0 444,3 0-631,0-1 1295,4 0-1340,-6 0-3358,0 0 3021,-5 1 1,4-1 0,-4 1 0</inkml:trace>
  <inkml:trace contextRef="#ctx0" brushRef="#br0" timeOffset="132491">27067 14393 986,'-11'35'-11,"0"-1"1,0 1 0,1-1 0,-1 0 0,0 1 0,0-1 0,0 2 0,0 0 0,0-2 0,2-4 0,2-6-1,1-4 1,0-3 0,0 5 0,0-1 0</inkml:trace>
  <inkml:trace contextRef="#ctx0" brushRef="#br0" timeOffset="133397">26141 15571 0,'-9'-25'34,"0"0"0,-1 0 0,5 0 1,0 1-1,4-5 92,2-1 0,3-5 0,1-3 0,2-1 0,0 2 0,0 4 36,1 0 1,1 4-1,0-1 1,3-4-55,-3 6 0,1-3 0,1-3 1,1-1-1,0-1 0,0 1 1,1 2-1,-1 2 0,0 4-9,6-8 1,0 5-1,1 2 1,2-2-60,-5 4 1,2-1 0,0 0 0,1 0 0,1 0 0,2 1-9,1 0 1,1 0 0,1 1-1,1 0 1,2 0 0,2 1 37,-3 3 1,2 1-1,1 0 1,2 0 0,0 0-1,0 0 1,0 1 0,0 0-1,-2 0-8,0 0 0,-1 1 1,0-1-1,0 1 1,0 1-1,0 0 0,1 0 1,2 0-21,0 1 1,2-1 0,1 1 0,0 0 0,1 0 0,-1 2 0,0 0 0,-2 2 0,-2 1 38,2 1 1,-2 1 0,-1 2 0,0 1 0,0 0 0,0 0-51,2 0 0,1 0 0,-1 1 1,1 0-1,0 0 0,0 0-4,0 1 0,0 0 0,0 0 0,1 1 1,1 0-1,2 0-20,-6 2 1,2-1 0,0 0 0,1 1 0,1 0 0,1 0 0,0 1 0,2 0 0,0 1-30,-4 0 1,1 1-1,1 0 1,1 0-1,1 1 1,0 1-1,1-1 1,0 1-1,-1-1 1,0 1-1,0-1 1,-2 1-1,0-1-32,1 0 0,-1 0 0,0-1 0,-1 1 0,-1 0 0,1 0 0,0 0 0,0 0 0,1 1 0,1 1 0,2 0 68,-6 0 1,3 1-1,0 0 1,1 0-1,1 1 1,1 0-1,0 0 1,0 0-1,-1 1 1,0 0 0,0-1-1,-2 1 1,-1 0-1,-1-1 1,-2 1-1,-2-1 16,8 3 1,-4-1-1,-1 1 1,-2-1 0,0 1-1,-1 0 1,2 0 0,1 1-3,-1-1 1,0 1 0,1 0 0,0 0 0,1 0 0,0 1-1,-1 0 1,0 0 0,-1 1 0,0 0 0,0 2 1,-1-1 0,0 1 0,-1 0 0,0 1 0,0 0 0,0 1 0,0 1 0,0 1-44,-2-1 0,0 2 0,0 0 1,0 1-1,0 1 0,0 0 0,0 0 1,-1 0-1,1-1 0,-2 1 1,1-2-29,1 2 1,0 0 0,-1-1 0,1 0 0,-1-1 0,-1 2 0,1-1 0,-1 1 0,-1 1-32,2 2 1,0 1 0,0 1 0,0 1-1,-1-1 1,-1 0 0,-1 0 0,-2-2 0,-2-1-96,1 4 0,-3-2 0,-1-1 0,-1 0 0,0 0-42,4 7 1,-1 0 0,0 0-1,-1 0 179,-1 0 0,-1-1 0,0 1 0,-1-1-131,-1 0 0,-1-2 1,0 2-1,-1 2 115,-2-1 1,-1 3-1,0 1 1,-1 0-1,-1-3 47,0 0 0,-1-1 0,-2-1 0,1 2 20,-2 0 0,0 0 1,-1 1-1,0 0 0,-3-4 64,-1 8 0,-3-4 0,-2 1-33,0-2 1,-2 0-1,-3 1 24,-2-1 1,-5 0 0,0 0 0,0-2-67,3-7 0,0-1 0,-1-1 0,-2 2 2,-2-2 0,-3 2 0,-1 0 1,-2-1-1,-1 0 0,-1-2-92,-1-4 0,-2 0 0,-1-2 0,-1 0 0,-1-1 0,2 0 0,0 0 146,0 1 0,1 0 1,1-1-1,-1 0 1,-1 0-1,0-1 3,-2 0 1,-1-1 0,-1 0 0,0-1 0,0 0 0,3-1 0,2-1 75,-6 1 1,4-3 0,1 0 0,-1 1-63,-1-1 0,1 0 0,-1 0 0,1 0 42,0-1 1,1 1 0,-1-1 0,-4 0-29,8-2 0,-1 1 0,-3-1 0,0 0 0,-2 0 0,1 0 0,1 0 0,0-1-66,-1 0 1,1 0 0,0-1 0,0 0 0,0 0-1,-1 0 1,0 0-6,-1 0 1,0 1 0,-1-1 0,-1 0 0,1 0 0,0 0 0,1-1 0,1 0 76,-3-1 1,1 0 0,0-1 0,2-1 0,-1 0-1,-1-1-19,3-1 0,0 0 0,0-1 1,-1 0-1,1-1 0,0 1 1,2 0-52,0-1 1,1 1 0,2 0-1,-2 0 1,-1-2 0,-4 0-4,8 1 0,-2-1 0,-2 0 1,-2-1-1,-1-1 0,0 1 1,-1-1-1,0 0 0,0-1 1,0 1-1,1 0 0,2 0 1,1 0-25,-3-1 0,0 1 0,2-1 1,1 0-1,-1 0 0,1 0 1,-1 0-1,1 0 0,-2 0 1,0-1-7,1 1 1,0 0 0,-1 0 0,-1-1-1,0 1 1,0-1 0,1 1 0,-1-1 0,1 0-1,1 0 1,0 1 0,1-1-5,-4-1 1,1 0 0,0 0-1,1 0 1,0 0 0,2 0-1,-1 0 1,2 1 0,0-1-2,-1 0 1,2-1 0,0 2 0,1-1 0,0 0-1,0-1 1,0 1-9,-1-1 0,1 0 0,-1 0 0,0-1 0,1 1 0,0-1 0,-1 0 10,2 0 1,-1 0-1,1 0 1,0 0-1,0-1 1,-2-1-1,0-1-57,1 0 1,-1-2 0,-2 0-1,0-1 1,0 0 0,0-1 0,1 1-1,1 0 1,2 0 28,-1-1 0,1 1 1,1 0-1,0 0 1,1 0-1,-1-2 1,-2 0-15,3 2 0,-2-2 0,0 0 1,-1-1-1,0 0 0,1 0 1,1 0-1,1 0 0,2 1-97,-2-3 1,2-1 0,2 1 0,0 0-1,1 0 1,-1 0 30,0-1 1,1 1 0,0 0 0,0-2 0,1 0 0,0-2-299,3 1 0,-1-1 1,1-2-1,1-1 1,-1 0-1,2 0 0,0 2 1,1 1 89,-4-6 0,2 2 1,1 0-1,0-1 1,2-2 319,3 6 0,0-3 0,1-2 0,0 0 0,1 0 0,1 2 0,0 3 0,2 5 0,-2-6 0,2 6 0,2-1 0,3-3 0,0 0 0,0 0 0</inkml:trace>
  <inkml:trace contextRef="#ctx0" brushRef="#br0" timeOffset="135092">26789 2805 6938,'-5'-4'576,"1"2"2180,4 2-1368,14 1-970,-9-1 363,12 1-476,-14-1-33,0 0 90,1 0-211,0 0-17,1 0 12,0 1-20,3-1 25,-5 1 8,14-1-122,-7 0 36,13 0 53,2-1-42,9-2-12,-6 1-2,9-3-1219,-21 3 1149,5-1-65,0 1-94,11-3 94,-5 2 65,7-1-1113,-15 1 1113,0 1-3,-2 0 3,-1 1-259,-2 0 259,-2 0-77,-1 0 71,-2 1 1119,-1-1-1113,2 0 0,-2 1-8,2-1 1473,3 1-1644,5-1 109,-3 1 76,5 0 30,-12 0-4,2 0-43,2 0-23,-3 0 32,4 0 32,4 0-30,-3 0-2,5 0 2,-5 0 0,-1 0 28,4 0 25,-4-1-48,7 1 35,-9 0-32,2 0-8,-5 0 6,0-1 41,9 0-47,-3-1 51,3 0-49,-8 0 52,-4 1-12,-2 0 0,0 1-40,-2 0-7,0 0-2463,1 0 626,-7 0 1842,-8 0 0,4 0 0,-3 0 0</inkml:trace>
  <inkml:trace contextRef="#ctx0" brushRef="#br0" timeOffset="137042">28588 2752 6966,'-7'-3'1542,"1"1"-657,6 2 482,0 0-1040,5 1 726,-4-1-510,3 1 514,-4-1 466,1 0-1523,-6 0-140,4 0-314,4 0 264,1 0 290,6 0 222,0 1-198,-2 0 24,19 4-109,-1-2 14,6 2-53,-4-3 34,2-2-34,-8 1-34,12-1 116,-12 0-29,-4 0-8,-7 0 47,-9 0-467,-1 0 350,2 0 148,-1 0-118,2 0 54,0 0-59,-1 0 6,1 0 935,-4 1-4218,1-1 0,-5 2 134,2-2 3143,-5 0 0,5-1 0,-1-1 0</inkml:trace>
  <inkml:trace contextRef="#ctx0" brushRef="#br0" timeOffset="139165">29580 2765 4050,'3'1'2545,"-1"0"-399,-2-1-836,3 0-175,1 0-863,0 1 355,6 0-545,4 2 781,1-1-860,10 2-6,-9-3-5,5 1-28,4-1 33,-6-1 3,7 0 0,-10 0 0,1 1 3,4-1-6,-6 0-42,13 0-11,-4 1 56,0-1-50,5 1 50,-15-1 19,14 0-19,-8 0-25,1 0 19,-8 0 6,-8 1-47,0 0 47,0-1-53,2 1 58,-1-1-5,6 2-25,-5-1 14,4 0-34,-4 0 81,0 0-27,3-1 111,-3 1-120,8-1 48,-5 1-40,3-1-8,-4 0-31,3 0-33,-2 0 64,3 0 0,-8 0-28,9 0 28,-8 0-34,11 0 34,-6 0 0,1 0-28,3 0 28,-4 0 0,7 0 54,-9 0-46,3 0-2,-5 0 30,0-1-33,0 1 53,5-1-67,5-2 2,-2 1-47,2-2 56,-5 1-42,-2 1 48,5-1 5,-7 1 34,2-1 28,-4 1 8,-1 0-45,1 0 26,-1 0 27,0 0-41,-1 0 64,4-3-31,-2 1-35,2-2-38,-4 3-2,1-1 55,1-2-114,-1 1-3224,3-3 3159,-3 3 130,1-1 24,-2 1-36,0 0 64,0 1 180,1-2-110,-2 1 62,0-2-168,-2 2 3248,0-3-3224,-1 2-223,0-1 12,-1 1 103,0 0-6,-1-1-168,-2-4 230,1 1 6,-2-2-6,0 4 126,-2 1-171,1 1-47,-5-4 83,4 4-117,-2-2 53,3 2-45,-1 0 29,0 0 83,0 1 6,-1-1 84,0 0 25,-5-2 110,-12-4-219,8 3-8,-14-3 151,18 8-233,-17-3 37,8 2-85,-5 0 138,7 2 81,0 0-53,5 1-3305,-5 0 3081,1-1 202,3 1 160,-13-1-130,11 1-33,-11 0-3,12 2-64,-16-1-74,8-1 135,0 1-22,1 0 78,12 0-8,-4 0-129,-3 1 84,4-1 3276,-5 1-3194,5 0-84,0 0-225,-7 0 129,4 0-187,-1 1 1,-1 0 393,-16 2-109,0 1-2,16-1 1,2 0-848,0 1 849,-4 1-39,0 1 36,5-1-8,-11 4-34,11-3 45,-4 1 8,6-2 62,0 0-61,1 1-29,-6 6 20,5-3 0,-14 8-8,22-6 8,-10 3 0,17-4-45,-3 0 37,1 13 195,12 5-187,-2 0-31,3-11 1,1-2-893,1 0 959,4 4 793,-1-1-785,4 3-44,-3-3-114,2 0-21,-7-10-545,2-2-356,4-1 1036,5-4 0,0-1 0,-4 1 0,18-3 0</inkml:trace>
  <inkml:trace contextRef="#ctx0" brushRef="#br0" timeOffset="139698">30083 3003 6985,'-6'-3'3002,"0"1"-2367,6 2-369,-37 11-3543,23-3 2092,-8 0 1,3 0 1103,12 1 1406,3-2-1325,1 1 56,1 1 803,1 0-915,0 1 20,1 0-9,5 5 84,19 10-44,-7-6 5,1-3 0,0 0 3276,-3-3-3214,3 4-171,-7-3 98,-6-4 22,-1 2 252,-5-6 82,-2-1 164,-3-1 82,-4-1-294,-2 0-143,-20-1-1459,-3-2 476,-1-2 829,4-14 0,25 10 0,-1-7 0</inkml:trace>
  <inkml:trace contextRef="#ctx0" brushRef="#br0" timeOffset="140076">30242 2884 6885,'3'7'1934,"0"-2"-1659,-3-5-203,0 0 127,24 33 913,-33-16-817,20 2 1,-1-1 132,-30-5-84,14-8-52,-7 1-203,1-1-514,-6 6 425,10-4 142,2 5 40,10-8-19,6 1 162,8-2-325,-2-2-140,16 0-334,-12-2-1479,6-1 662,-9 0-268,-2 1 1559,2 0 0,-9 1 0,1 0 0</inkml:trace>
  <inkml:trace contextRef="#ctx0" brushRef="#br0" timeOffset="140294">30308 3201 7167,'2'5'3276,"-1"-1"-2595,-1-4 472,-9 40-1150,1-13 0,0 1-836,0 6 0,-1 1 781,-1-7 1,-2 1 0,4-3-40,5-5 0,0 0-489,-5 2 1,-1 3 0,2-3-479,3 12 664,-2-14 1,0-3-436,1-7 829,2-12 0,2 1 0,0-3 0</inkml:trace>
  <inkml:trace contextRef="#ctx0" brushRef="#br0" timeOffset="140527">30295 3215 419,'8'3'1769,"-1"-1"-1903,28 6 98,-20-2 1278,10 2 0,-2 4 253,-13 3 557,0 1-935,-20-4-1117,-8-7-642,-12 3 642,-2-3 0,11 1 0,5-4 0</inkml:trace>
  <inkml:trace contextRef="#ctx0" brushRef="#br0" timeOffset="140962">30493 3294 7761,'-7'-2'3276,"1"0"-3145,6 2-215,0 0-616,-7 32 572,7-22-155,0 24 137,7-31-27,4-1-3104,-1-1 2753,1-1 160,1-2-39,1-1-54,0-3 37,-1-1 311,1-2 36,1-5 1378,0-4 901,-3 2 1070,-3 4-2034,-9 7-1242,-2 5-437,-10 0-33,1 5 22,0-3-1028,3 5 1048,8-3 310,0-1 54,3-1-9,2 0-137,6-1-146,-1 0-44,4-1-266,-1 0-331,-1 0 997,3 0 0,-8 0 0,1 0 0</inkml:trace>
  <inkml:trace contextRef="#ctx0" brushRef="#br0" timeOffset="141061">30718 3334 690,'-2'-6'616,"1"1"-966,1 5 0,0 0 0</inkml:trace>
  <inkml:trace contextRef="#ctx0" brushRef="#br0" timeOffset="141211">30705 3321 6840,'5'1'1559,"0"0"-1974,-5-1 1,0 0 0</inkml:trace>
  <inkml:trace contextRef="#ctx0" brushRef="#br0" timeOffset="141926">30731 3281 7022,'7'5'3276,"-1"0"-1904,-6-5-1246,0 0 224,-14 8-308,-9 19-885,7-5 462,1 5-521,30-19 474,0-6 72,5-4-120,3-6 496,2-7 198,-5 2 65,-2-2 655,-13 6 527,-3 2-1300,-7 0-322,-1 3-215,-13 2-9,16 1-218,-12 1 599,7 0 0,2 0 0,-3 0 0</inkml:trace>
  <inkml:trace contextRef="#ctx0" brushRef="#br0" timeOffset="142194">30903 3162 7212,'0'4'3276,"0"0"-2383,0-4-949,1 31-215,-3-8 84,1-2 1,1 1-338,-1-2 1,0-2 2,0 1-1184,3 10 409,0-20 1296,3 1 0,-3-8 0,0-1 0</inkml:trace>
  <inkml:trace contextRef="#ctx0" brushRef="#br0" timeOffset="142562">30983 3360 6784,'6'5'2298,"-1"-2"-2051,-5-3-149,0 0-67,43 0 316,-29-5-202,10 4 1,-4-1 918,-19-6-991,-4 5-20,-4-1 39,-7 3-27,2 0 89,-6 2 8,6 1-106,-1 2 11,-3 2-67,10-1-134,-7 2-160,4 6-244,9 2 57,-6 0-138,17-2-238,-1-7-456,2-1-599,0-2 1912,4-1 0,-9-1 0,2-1 0</inkml:trace>
  <inkml:trace contextRef="#ctx0" brushRef="#br0" timeOffset="142965">31340 3387 1798,'-3'-2'3276,"0"0"-364,3 2-2976,-50 8-6,38-3 70,-18 2 0,3 2 28,23 1 825,-9 5-957,8-6 530,1 1-426,3-4 1469,1-2-1474,2 0-149,7-2 0,0-1 25,6-3-117,-2-2 246,-7-4 120,11-2-120,-11-3 0,10-2 81,-8-1-81,2-11 0,-9 6 283,6-1 0,0 0 235,-7 1-28,10-11-219,-9 25-131,-3-1-266,-1 8-25,-3 2 148,0 3-2,-4 4-40,-1 4 42,0 3-5,1 3 5,2 1-3274,4 11 3117,5-8 160,5 6-175,14-9 175,0-9-413,1-5 0,2-3-1180,7-6-46,-11 0 1,1-2 1185,9-11 0,-15 9 0,-1-3 0</inkml:trace>
  <inkml:trace contextRef="#ctx0" brushRef="#br0" timeOffset="145612">29647 3731 12916,'-2'-5'2548,"1"1"-1422,1 4-3423,64 4 2419,-40-3 0,3 1-593,-1-1 0,4 1 0,2-1 0,-3 1 541,4 0 0,-1-1 0,1 1-17,-5 0 1,0-1 0,0 1 0,1-1 9,1 1 0,0 1 0,2-1 0,1 0-22,-3 1 1,3 0 0,1 0-1,0 0 1,-1 0 0,-1 0-249,0 0 1,-1 0 0,-1 0 0,1 1 0,2-1 187,0 0 0,2 1 1,1-1-1,0 1 1,-1 0-1,-2-1-416,6 1 1,-2 0 0,-1-1-1,0 1 278,0-1 0,1 1 1,0-1-1,-1 0-173,-1 0 0,-1 0 1,1 0-1,2 0-326,-2-1 1,3 1-1,0-1 1,-1 1 0,-2-1-165,-4 0 1,-1 0 0,-1 0 0,2 0 771,0 0 0,3 0 0,-1 0 1,-2-1-1,-6 1 0,0-1 1,-4 0-1,0 0 0,-1 0 1</inkml:trace>
  <inkml:trace contextRef="#ctx0" brushRef="#br0" timeOffset="149830">29858 3956 8215,'4'0'2469,"0"1"-1359,-4-1-657,39 8-3730,-23-5 3105,12 3 1,-1 0 406,-16-1 594,19 0-629,-13 0-111,15-1-86,-3 1 89,5-1-76,-16-2 1,2 0-18,11 1 0,4 0-443,-8-1 0,1 0 1,1 0 419,-1 0 1,1 0 0,0-1 35,1 1 1,0-1-1,-1 0-12,4 0 0,-2 0 22,1-1 1,2 1-51,-4-1 1,2 0-1,0 0 26,0 1 0,0-1 1,1-1-315,-4 1 1,1-1-1,0 1 1,-2-1 348,2 0 1,-1 0 0,-1 0-32,10-2 1,-3 0 91,-10 0 0,-3 0 311,1-1 0,0 0-167,9-3 0,1 0-196,-8 1 1,1 0 34,2-1 1,2-2-1,-1 1-544,-3 0 1,0 0 492,7-3 1,2 0 148,0-1 0,-2 0-171,-8 3 0,0-1 135,1-1 0,1 0 0,0-1 37,1-3 1,0 0 428,-6 2 1,0 0 0,-1-1-562,2-2 1,-1 0 105,-3 1 0,-2-1-63,3-7 1706,-1-2-1730,-7 7 0,1-2-601,-1 0 0,0-2 632,3-6 0,-1-1-156,-3 7 0,-1-1-88,-1 2 0,-2 0 150,2-7-79,-2-1 71,-2 2-112,-2 1 906,-1 1-744,-2-10-103,-3 8 53,-3-7 8,-2 16 0,-1 1 3,-8-12 95,0 6 0,-2-1-199,-5-2 0,-1 1-56,4 4 0,0 0-71,-5-2 1,1 1 229,-3 0-2022,1 2 2098,0 0-156,0 3-1346,-1 0 1320,1 3 474,1 2 0,-2 1-415,10 4 0,0 1 4,-4-3 0,-4 1 0,3 0 35,5 2 1,0 0 84,-14-3 1,0-1-76,12 4 1,1 0 175,-14-3 1,0 0-177,14 4 0,1 0 123,-6-2 1,0 1 441,1 0 0,1 0-457,-13-2 282,8 1 1,-3 1-488,-1 2 1,1 0-434,5 0 1,-1 1 463,-2 0 1,0 1-9,6 1 0,1 1 1717,-11 0-1726,10-1 1,1 2-180,-8-1 135,-2 0-698,7 0 0,0 0 819,5 0 1,0 0-41,-6 0 0,-1 0-182,1 0 1,1 0 214,-12 0-40,13-1 0,1 2 49,-6-1 1564,1 2-1609,-1 1-626,7 0 0,0 1 564,-12 2 76,4 0 1,0 0 18,-5 2-94,9-3 0,0 1 308,6-1 1,-1 1-151,-13 3 0,0 1-34,11-3 0,0 1-176,-13 3 0,2 1 166,6 0-8,-4 1-8,16-3-45,2-1 83,-3 9-30,-1 6 0,-1 1 79,0 4-34,4-7-40,-2 2 776,4-6 0,-1 1-609,-4 8 1,-1-1-173,4-4 0,0 1 1059,-6 8 0,3-1-1034,1-2-22,7-9 0,-1-1-9,-1 8-33,0 1-1329,5-8 1,0 1 1370,-3 10-3,4-10 0,0 1 28,1 0 1,1 0 32,-1 13-60,1-12 1,2-1 4,0 9 5,1 1-3,2-2-10,5-1 0,2 0 2,4 7-4,-1-8 0,0-1-2,3-1-120,2-1 1485,-5-8 0,2 1-1264,7 8-963,1-5 0,2 0 885,-8-8 0,1-1-2,8 4 1,1-1-433,-4-5 1,1-1 363,3-1 0,1 0-14,2-1 0,1-1-85,3 0 1,0-1-145,1-1 1,2-1-525,-5-1 1,3 0 0,1 0 0,-3-1-216,-5 0 1,-1 0-1,2-1 309,0 1 1,3 0-1,0-1 1,-5 0 725,2-2 0,-6-1 0,1 1 0,-3-1 0</inkml:trace>
  <inkml:trace contextRef="#ctx0" brushRef="#br0" timeOffset="151130">29819 4617 12543,'6'-1'2008,"-1"-1"-1344,-5 2-742,-31 2 78,20 2-27,-9 0 0,2 2-34,11 4 61,-2 5 36,4 2-97,1-2-4,2 10-5,2-8-101,3 5 163,8 1-45,-1-4 53,9 13-73,-8-14-17,2 2 90,-6-8-8,-3-4-3213,-1-1 3445,-2-4 17,-1-1 176,-5-1-417,0-1-429,-11 1-178,5 0-1701,-7 0-548,10-1 1067,0 0 1789,4-2 0,3 2 0,-1-1 0</inkml:trace>
  <inkml:trace contextRef="#ctx0" brushRef="#br0" timeOffset="151314">30123 4842 8576,'5'1'1523,"-1"0"-2040,-4-1 0,0 0 0</inkml:trace>
  <inkml:trace contextRef="#ctx0" brushRef="#br0" timeOffset="151666">30123 4749 6283,'-3'-7'3119,"1"-3"-3173,4 5-310,0-5 300,-1 3 137,0 2 64,-1 1 1129,0 3-866,-4 5 9,0 2-182,-9 12-227,4-3-6,-4 8-120,3 3 70,2-5-3221,1 12 2854,4-15 378,2 4-501,1-9 143,0-5-543,0-1-1291,1-9 2237,1-3 0,0 1 0,0-1 0</inkml:trace>
  <inkml:trace contextRef="#ctx0" brushRef="#br0" timeOffset="151938">30136 4657 7514,'10'-6'3276,"-3"2"-542,-7 4-3194,0 0 513,20-2-81,8 5-70,5-2-34,-13 3 1,-2 3-373,-4 1 414,2 7 121,-11 8 95,-3-4-3209,-10 17 3153,0-15 59,-9 6-259,-6-7 418,3-7-158,0-4 1,-1-1 12,-6-1-1157,1-3 1,1-1 599,-7 0 133,13-2 1,-1 0-2818,-14 1 892,13-2 2658,-3 1 0,18-1 0,2 0 1</inkml:trace>
  <inkml:trace contextRef="#ctx0" brushRef="#br0" timeOffset="153038">29779 4921 6501,'2'8'174,"0"-3"1122,-2-5 1980,0 0-1703,2 2-1349,-1-1 528,0 1-125,-4-2-420,1 1-118,-5-1 35,-6 1 30,1 0-48,-7 1-70,-7 1-74,7-1 1,-1 1-16,-12 2-122,10-1 0,1-1-21,3 0-118,-2 0-235,8-1-555,4 0 164,3-1-298,3-1-19,3 0-168,2 0-479,0-1 1904,4-1 0,-4 0 0,2 0 0</inkml:trace>
  <inkml:trace contextRef="#ctx0" brushRef="#br0" timeOffset="163484">26538 12978 7808,'8'0'1879,"-1"0"-1660,-7 0 621,0 0 5,4 2-456,-3-2 2700,3 2-2932,-4-2-118,0 0-128,2 1 89,1-1 109,1 1-56,1 0-25,12 4-31,-4-2 1,11 2-46,-3 0 42,-5-1 6,5 1-5,-9-1-169,2 2 174,-7-1 0,1 2 73,-7-1 50,-4 5-123,-3-1 0,-5 5 17,-4-4 0,-1 0 53,-5 3-807,4-4 0,0 0 729,0-2 0,4-1 10,1-2-4,4-2-57,2-1-977,4-1 36,1 0 2470,6-1-1506,6 2 30,2 1 3,3 3 43,5 12 13,-9-4 1,5 10 100,-13-7 215,-2 5-72,-5-6-20,-3 3-554,-15-2-451,7-8-421,-8 2-886,11-9 2035,2-3 0,5 0 0,1-2 0</inkml:trace>
  <inkml:trace contextRef="#ctx0" brushRef="#br0" timeOffset="163767">26829 13070 7043,'3'6'541,"-1"-2"1941,-2-4-2854,48-2-2065,-24 1 2374,4-1 0,-1 1 63,-12 2 1094,-11 2-752,-2 2 28,-1 4-146,-5 2 1385,-1 5-1609,-5 1 0,-2 2-59,2-3 1,-1 1-18,-1 3 1,-1 0-531,3-2 1,1-1-263,0 2-1736,-2 8 2604,8-12 0,-1-3 0,4-5 0</inkml:trace>
  <inkml:trace contextRef="#ctx0" brushRef="#br0" timeOffset="163911">27040 13309 12650,'4'9'677,"0"-2"-1055,-4-7-606,0 0 1,0 0-1</inkml:trace>
  <inkml:trace contextRef="#ctx0" brushRef="#br0" timeOffset="164201">27265 13070 14115,'5'6'2245,"-1"-2"-1884,-4-4-722,-23 36 95,16-21 53,-5 7 1,1-1-242,11-8-56,1-2 144,3 0 60,1-2 83,2-1 206,7 5-17,-5-4 34,5 5 73,-7-7-67,-2 2 47,0 0 64,-2-1-27,-1 1 338,-8 4-428,0-6-322,-9 3 151,1-7-2142,-9-2-964,6-3 2740,-6-4 1,15 2 0,1-2 0</inkml:trace>
  <inkml:trace contextRef="#ctx0" brushRef="#br0" timeOffset="164351">27318 13110 11249,'36'-7'-1093,"0"1"1,-7 1 0,-4 0 272,6-4 1,-22 6 0,-1-1 0</inkml:trace>
  <inkml:trace contextRef="#ctx0" brushRef="#br0" timeOffset="165017">28588 12991 13776,'2'7'224,"0"-1"-224,-2-6 120,0 0-181,39 4-74,-21-2 166,5 0 0,-3 0 168,-11-2 78,-7 0 848,-5-2-1046,-2 0-79,-4-2-62,-10-3 15,3 2-443,-12 0 350,-3 10 145,6 1 1,-3 7-3,16-3 67,2-1 98,1 1-51,2-1-117,2 0-117,2 2-292,6 1 59,4-1-28,6-2 11,4-4 79,4-3-1,3-1 90,1 0 130,-4-2 1,-1 0 68,4 0 36,9-1 280,-24 2 766,-4 3-463,-3 1 22,-5 13-552,-7 5-94,-2 3-283,-3 1 31,3-7-163,2-1-126,0-1-292,1-1-845,3-3 863,1 4 1,2-10 0,2 2 0</inkml:trace>
  <inkml:trace contextRef="#ctx0" brushRef="#br0" timeOffset="165167">28760 13295 7900,'5'7'1627,"-2"-1"933,-3-6-3653,0 0 1,0 0 0</inkml:trace>
  <inkml:trace contextRef="#ctx0" brushRef="#br0" timeOffset="165517">28945 13018 14204,'7'7'2727,"-2"-1"-3121,-5-6-421,0 0 664,19 9 83,-13-2 122,14 7 52,-19-4 0,-2-2-61,-3 2-36,-3 1 19,-3 1-28,-2 0-98,-1 1-560,-9 13 495,11-11-61,-5 11 219,14-18-37,1 2 28,3-4 11,0 0 3,4-3-160,0-1-811,9-1 4,-2-1-551,7-2-192,-4-1 890,8-7 1,-12 5 0,2-2 0</inkml:trace>
  <inkml:trace contextRef="#ctx0" brushRef="#br0" timeOffset="165917">29078 13256 8242,'3'2'2134,"0"0"-3313,-3-2 1179,11-4 0,-8 3 0,8-2 0</inkml:trace>
  <inkml:trace contextRef="#ctx0" brushRef="#br0" timeOffset="166201">29395 12938 14655,'1'5'2156,"-1"-2"-1277,0-3-940,3 33-107,-2-12 99,0 0 0,0 0-1,-1-2 37,0-5 30,0 7 3,-2-4-3,-1 5-58,-2-5 61,-4 6 36,1-7-25,-7 8-162,0-12-854,-8-1 19,4-6-2291,-8-8 0,12-1 2953,-5-7 0,14 6 1,1-2-1</inkml:trace>
  <inkml:trace contextRef="#ctx0" brushRef="#br0" timeOffset="166317">29303 13044 11453,'11'4'1239,"-1"-1"-878,-10-3-361,34-4-732,-12 2 121,-1-1 1,3 0 610,5 0 0,-4 0 0,-7 0 0,2 1 0,-1 0 0</inkml:trace>
  <inkml:trace contextRef="#ctx0" brushRef="#br0" timeOffset="166784">28906 13295 9833,'1'3'2682,"-1"0"-2564,0-3-843,38-9 271,-24 5-210,9-2 1,-2 0-12,-14 3-1041,-10-1 439,5 3 1277,-24 1 0,22-1 0,-15 1 0</inkml:trace>
  <inkml:trace contextRef="#ctx0" brushRef="#br0" timeOffset="166936">28707 13348 7724,'35'-6'-820,"-1"-1"1,-6 1 0,0 0 0,-3-1 514,-5 2 1,-2 0 0,3-1 0,-4 0 0,-4 2 0</inkml:trace>
  <inkml:trace contextRef="#ctx0" brushRef="#br0" timeOffset="168152">26181 6866 6400,'3'4'1373,"17"-2"1,6-1-1397,-7-2 1,1 1-550,7-1 1,4 0-1,-1 0 401,-3 0 0,-1-1 1,4 0-377,1 1 1,5-1 0,2 0 0,2 0 0,-1 0 0,-4 0 377,-3 0 1,-3 1-1,0 0 1,1 0 0,4 0 86,-2 0 1,4 0-1,2-1 1,1 1 0,2 0-1,-1 0 1,-2 0 0,-1 0-1,-4 0-7,6 1 0,-3-1 0,-1 1 0,-1 0 0,3 0-137,-6 0 1,1 0-1,1 0 1,0-1-1,-1 1 1,1 0 0,-2 0 225,7 1 0,1-1 0,-2 1 0,-2-1 0,-4 0 0,-2 1 0,-3-1 0,0 0 0,3 1 0,1-1 0,-1 1 0</inkml:trace>
  <inkml:trace contextRef="#ctx0" brushRef="#br0" timeOffset="172970">27411 5173 6389,'0'3'3276,"0"-1"0,0-2-3033,-6 29-234,-5-6 28,0 2 0,-4 7 1,0-4-346,2-5 1,-2-1 318,1 2 0,-3 2 1,3-4 10,2-4 1,2-2-15,-9 12 142,4-5-150,3-4 1309,3-6-1807,-1 4-96,5-8-55,0 3 1313,3-10-3305,1 1 561,0-3 2080,-2-3 0,3 2 0,-3-4 0</inkml:trace>
  <inkml:trace contextRef="#ctx0" brushRef="#br0" timeOffset="173339">27411 5146 10312,'8'0'3276,"-2"1"-1478,-6-1-1205,0 29-523,-1-6-70,0 0 0,1 4-106,0 9 0,2 0 36,3-5 0,1 0-276,-2-6 0,-1 1 0,3-2 305,7 9 1,2-3 36,-5-13 0,0-2 1,3 5 0,0-1-78,5 3-70,6 1-107,-2-5 87,-1-4 17,-6-8 306,-10-6 186,0-4 49,-1-28-342,-2 4-1510,0 2 0,0-1 1469,-1 7 0,-1 1 10,0-3 0,0 1-673,0-2 1,0 0 732,0 0 0,0-1-35,1 0 1,-1-1-38,1-8 1,0-3 47,0 10 1,0-2-1,0 2-195,1-8 0,-1 2 110,1-6 0,-2 5-26,1 9 1932,-1-6-2691,0 17-861,0 0 43,0 9 934,0 2 1,0 2-1</inkml:trace>
  <inkml:trace contextRef="#ctx0" brushRef="#br0" timeOffset="173789">27794 5371 12398,'-7'-1'2369,"2"0"-2201,5 1-232,0 0 117,39 9-1121,-17-6 1037,4 3 0,3-1 22,-9-3 1,-1-1-107,10 1 94,6-1-1564,-12-1 742,-12 0-193,1 0-437,-12-1 76,1 0 1397,-1-3 0,0 2 0,0-1 0</inkml:trace>
  <inkml:trace contextRef="#ctx0" brushRef="#br0" timeOffset="174020">28178 5106 7951,'7'3'3276,"-1"-1"0,-6-2-2407,0 37-824,-4-10-1684,2 2 1,0 2 1371,-1-11 0,-1 1 232,0 8 0,0 1-168,1 0 0,1-1 119,-1-1 0,1 0-436,2 0 0,0-2-99,3-1-375,2 2 936,13-15 0,-12-5 0,9-3 0</inkml:trace>
  <inkml:trace contextRef="#ctx0" brushRef="#br0" timeOffset="174271">28496 5318 15559,'-33'10'208,"1"-1"0,7-1 0,0 1 0,2-1-1539,-11 8 1384,13-6 0,-1 1-5,3-1 0,2 0-244,-3 2 176,-1 1-128,17-9 442,6-1-238,2 2-11,3 1 5,5 1 26,13 3-88,9-1-318,-16-4 0,1-1 180,0-1 1,0 0-431,1 0 0,-1-1-809,10 1-294,5 1-1594,-12-3 2457,-11 0 1,-1-1 0,-10 0 0</inkml:trace>
  <inkml:trace contextRef="#ctx0" brushRef="#br0" timeOffset="180522">30798 5212 15761,'-10'19'1288,"0"4"-1198,-4 6-86,4-13 0,-1 1-41,1 9 1,-1 1-38,-4 0 0,0 0-1565,2 1 1,1-1 1287,4-3 1,1-1-187,-8 5-1260,12-2 442,-2-3-617,2-4 1972,5 2 0,-1-12 0,2 2 0</inkml:trace>
  <inkml:trace contextRef="#ctx0" brushRef="#br0" timeOffset="180773">31009 5398 10872,'4'2'3276,"-1"0"-3031,-24 9 0,-11 2-2102,4 0 1857,7-3 0,-5 1 0,3-1 32,4-1 0,0 0 62,0-1 1,-1 0-123,-9 5 486,5-4-324,20-6-134,1-1-397,6 3 1433,2-1-997,3 6-33,4 0 289,4 1-295,4 0-82,6-1-536,3-1-700,-5-4 0,2-1 1318,8-3 0,-1-1 0,-10 1 0,-2 0 0,1-2 0,0-1 0</inkml:trace>
  <inkml:trace contextRef="#ctx0" brushRef="#br0" timeOffset="181022">31419 5146 14661,'7'5'2304,"-1"0"-2282,-19 6 1,-8 4-1107,5 2 1,-1 3 1083,-9 5 0,0 2-14,5-2 0,3 4-127,5-4 0,1 3 0,2-1-189,0 7 0,1 1-129,2-8 0,-1 1 0,2-2 187,4 2 1,2-3-401,4 6-373,4-4 241,4-4 804,6-11 0,1-3 0,-5 2 0,15-2 0</inkml:trace>
  <inkml:trace contextRef="#ctx0" brushRef="#br0" timeOffset="181372">31657 5318 13938,'4'4'1386,"-2"0"-568,-2-4-818,-24 34-1343,11-14 1277,-1 2 1,-2 5 0,3-4-147,-2 7 158,5-7 1,0-1 6,4-5 22,2-4 25,1-4 98,1-3-257,1-4-270,2-8 1073,2-2-868,4-8 224,2 0-3,3-4-34,-2 5 1,2-1 103,1 1 1,0 0-796,1 0 1,0 1 808,10-9-224,-9 12 143,-2 4 118,-9 2-57,8 3 270,-9 5-124,9 9-202,-7 2 1802,0 7-2333,-9 8-227,10-7-456,-9 7 1209,11-3 0,-6-14 0,0 3 0</inkml:trace>
  <inkml:trace contextRef="#ctx0" brushRef="#br0" timeOffset="181543">31948 5424 13997,'6'6'1585,"-2"0"-1442,-4-6-569,0 0-2100,41-3 585,-20 0 1941,14-3 0,0-2 0,-18 4 0,9-6 0</inkml:trace>
  <inkml:trace contextRef="#ctx0" brushRef="#br0" timeOffset="181725">32292 5331 13384,'-21'27'2399,"5"-12"-2532,1 12 0,2 2-3144,-1-1 1638,2-10 1,1 1-1,7 2 1,0-2-647,-7 4-992,10 7 3275,-1-22 1,2-4 0,0-2-1</inkml:trace>
  <inkml:trace contextRef="#ctx0" brushRef="#br0" timeOffset="181981">32570 5120 15100,'12'4'759,"-3"-1"-608,-9-3-117,0 0 36,19 36-34,-10-11-5,2 2 0,0 4 43,-8-5 1,-1 3 0,-2-3-1714,-1 1 1,-1 0 1625,1 2 1,-2 2 0,-1-3 12,-4-3 0,-1-2-1155,-1 1 0,-1-1 1114,0-1 1,-4 0-527,-5 2 0,-4 2 0,-2-1-377,2-5 0,-1-1 1,0 1-150,-3 2 1,-1 1 0,0-2 867,1-5 1,-1-2 0,5-3 0,-2 1 0,-3 0 0</inkml:trace>
  <inkml:trace contextRef="#ctx0" brushRef="#br0" timeOffset="182472">29408 5569 16066,'-7'2'1098,"1"-1"-1100,22-2 1,10-2-38,6-1-477,2 1 1,5-1 479,-10 1 1,1-1-1,2 1-784,1-1 1,1 0 0,1 0 0,-1 1 227,-5 0 1,-2 0 0,1 0 0,0 0-121,8-1 0,2 0 0,-2 0 0,-6 0-279,-4 2 0,-3-1-578,4 1 0,-3-1 1096,-10 1 1,-6 1 0,-8 0 0</inkml:trace>
  <inkml:trace contextRef="#ctx0" brushRef="#br0" timeOffset="182623">29580 5715 13499,'1'10'534,"19"-4"1,8-4-535,-8-2 0,2-3-456,6 2 0,4 0 0,0-2 325,-5 1 0,0-1 1,0-1-73,2 1 0,0-1 1,4 0 202,-4 1 0,5-2 0,2 1 0,-1 0 0,-2-1 0,-4 2 0,-1-1 0,-4 2 0,3-2 0,9 0 0,0-1 0,0 1 0,-1-1 0</inkml:trace>
  <inkml:trace contextRef="#ctx0" brushRef="#br0" timeOffset="183480">31591 5874 11853,'32'-2'37,"0"1"1,-1 0 0,1-1 0,7 1 0,-1-1 0,-7 1-164,4 1-308,-5 1-300,-7-1-210,-8 1-2333,-35-3 3211,-1 1 1,-9 0-1,12-1 1</inkml:trace>
  <inkml:trace contextRef="#ctx0" brushRef="#br0" timeOffset="183624">31723 5860 6901,'-31'2'819,"1"1"0,-1-1 0,-14-1 0,16 3 973,28-1-1503,5 1 733,12 5-760,7-2 0,4-1-1089,-5 0 0,1-1 824,9 1 0,1-1-736,-6-3 0,-1 0 391,-5-1 1,0 0-188,6 0 1,3-1 236,-3-1 0,2 0 1,-4 0-1,-6 0 0,0 1 1,9-2-1,1 0 0</inkml:trace>
  <inkml:trace contextRef="#ctx0" brushRef="#br0" timeOffset="189391">29369 3704 8421,'0'5'1825,"0"-1"-1356,23-2 1,11-3-1025,-14 1 0,0 1 754,10-1 1,4 1 0,-1 0-428,4-1 1,-1 1 283,-8-1 1,0 1 0,5 0 9,-6 0 1,3 0 0,1 0 0,3 1 0,0 0 0,1 0 0,0 0-118,-4 0 1,2 1 0,0 0 0,0 0 0,1 0 0,0 1 0,0-1 0,0 0 0,-1 0 45,5 0 0,-2 0 0,1 0 0,0 0 0,0 0 0,1 0 1,-1 1-1,2 0-134,-4 0 0,2 0 0,1 1 0,0 0 0,0 0 1,0 0-1,-1 0 0,-2-1 0,-2 1 0,-3-1 38,6 1 0,-5 0 1,-1 0-1,0-1 0,2 1 28,-1 0 0,1 1 0,1-1 0,0 0 1,-2 0-1,-2 0-353,3 1 1,-1 0-1,-3-1 1,-3 0-1214,-2 2 1,-3-1-1420,11 3 3288,-57-9 0,-12-3 0,10 0 0,5 1 0,-1 0 0</inkml:trace>
  <inkml:trace contextRef="#ctx0" brushRef="#br0" timeOffset="189525">29858 3863 8019,'-33'-4'1092,"0"1"0,4-1 0,4 2 1821,12 2-2275,32 7 0,15 2-2119,-6-2 0,3-1 1540,-1 1 1,4 1-1,2-1 1,0 0-328,-1-1 0,1-1 0,0 1 0,2-1 371,-4-1 0,2 1 0,1 0 0,0-1 0,0 0-321,-2 0 0,-1 0 0,1 0 0,0 0 1,3 0-1,1 0 148,-6-1 0,1 1 0,1-1 1,1 1-1,1-1 0,1 1 1,0 0-1,1-1 0,0 1 1,1-1 37,-5 0 1,1 0-1,1 0 1,0 0 0,2 0-1,0-1 1,-1 1-1,1 0 1,0 0 0,-1 0-1,-1-1 1,-1 1 0,-1 0-1,-1-1 1,6 2-1,-2-1 1,0 0 0,-2 0-1,-1 0 1,1 1 0,-1-1-1,1-1 1,1 1-1,-2 0 1,0-1 0,-1 0-1,1 0 1,0 1-1,0-1 1,-1 0 0,1 0-1,0 1 1,0-1 0</inkml:trace>
  <inkml:trace contextRef="#ctx0" brushRef="#br1" timeOffset="202285">29424 2831 24575,'28'0'0,"8"0"0,-17 0 0,1 0 0,11 0 0,1 0-1150,-5 0 1,0 0 1149,9 0 0,1 0 0,0 0 0,-2 0 0,-12 0 0,0 0 368,10 0 0,-3 0-368,-3 0 189,-5 0 1,-2 0-190,-3 0 0,-5 0 0,-5 0 1184,-1 0-1184,1 0 0,4-4 0,5 3 0,9-6 0,7 2 0,-12 1 0,-1-1 0,12-6 0,-10 6 0,-1-1 0,3-4 0,8 2 0,-11 1 0,-3 3 0,-6 0 0,-3 0 0,-3 2 0,-2-1 0,1 2 0,-1-2 0,5 1 0,3-4 0,2 0 0,4-3 0,2 0 0,-1-1 0,3 1 0,-5 2 0,-1-1 0,-3 3 0,-3 0 0,-2 1 0,-3 2 0,-1-1 0,1 2 0,-1-2 0,2 0 0,4-11 0,0 3 0,5-12 0,2-4 0,-3 6 0,-4 4 0,0 0 0,1-6 0,5-6 0,-4-2 0,-1 6 0,-3-2 0,-2 5 0,-2 4 0,-1 0 0,-2 5 0,0-2 0,0 3 0,-4-1 0,-3 0 0,-7-2 0,0 0 0,-5-4 0,3 5 0,-4-5 0,0 3 0,1-1 0,-3 3 0,-8-8 0,1 8 0,11 4 0,0 1 0,-8-1 0,-7 2 0,6-2 0,4 5 0,0 1 0,-11-5 0,10 6 0,1 0 0,-13 1 0,15 2 0,-1 0 0,0 0 0,0 0 0,-4 0 0,0 0-353,-2 0 0,-1 0 353,-2 0 0,-1 0-725,-4 1 0,0 1 725,-1 0 0,0 0 0,12 0 0,-2 0 0,1 1 0,-11 2 0,1 0 0,8-2 0,0 1-146,-2 2 0,1 0 146,8-1 0,1-1 0,-6 2 0,0 0 0,5-1 0,1-1 0,0 2 0,1-1 0,-9 3 643,0 4-643,4 0 1478,0 3-1478,7-4 0,1-1 327,-3 6-327,3-4 0,1 0 0,0 4 0,-6 4 0,5 0 0,1 0 0,3 1 0,0-1 0,2 3 0,3-1 0,0 2 0,4 1 0,1-1 0,2 0 0,0-2 0,0-4 0,0 0 0,4 0 0,4-1 0,6 2 0,9 1 0,4-6 0,-10-3 0,2-1 0,0-2 0,2-1 0,0 3 0,2 0-310,2-1 1,2 1 309,1 1 0,1 0 0,0-2 0,1 1-539,0 1 1,1 0 538,0-2 0,0 0 0,1 0 0,-1 0 0,0-2 0,1-1 0,1 1 0,0 0 0,-2-2 0,1 0 0,1 0 0,1 0 0,-2-2 0,-1 0 0,3-1 0,-2 0 0,-10-1 0,0 1 0,14-2 0,0 0 0,-14 0 0,-2 0-248,13-1 0,1-1 248,-10-1 0,0 0 0,0-1 0,0-1 0,2-4 0,0 0 0,0 1 0,1-1 0,2-3 0,-1-1 0,-1 3 0,-1-2 0,2-1 0,-2-2 0,-3 1 0,-1 1 0,-3 1 0,-2 0 0,7-6 0,-3 0-19,0-3 19,-1 3 0,-2-2 0,-5 5 0,-3-1 0,2-2 0,0-1 569,7-12-569,-12 12 0,0 1 1081,0-9-1081,1-8 540,-5 4-540,-1-1 21,-2 1-21,-7-4 0,-4 5 0,0 12 0,-1 0 0,0 3 0,-1 0 0,-13-10 0,12 10 0,0 0 0,-15-4 0,14 6 0,-1 1 0,-13-7 0,9 8 0,1 2 0,-15-2 0,13 4 0,-1 0 0,1 5 0,-1 1 0,-2-3 0,0 0-323,-3 3 0,0 1 323,-1-1 0,-1-1 0,1 2 0,-1 0 0,0 0 0,1 0 0,-1 1 0,1 1 0,-1 1 0,0 0 0,1 3 0,-1 1 0,0 1 0,1 0 0,1 3 0,1 0 0,-1-2 0,2 1 0,6-1 0,0 1 0,-9 3 0,1-1 0,0 3 0,3-2 0,0 0 0,-3 4 0,-3 5 0,3-3 0,4 0 0,4-1 646,2 1-646,-2 1 0,3-1 0,0 3 0,1-2 0,3 1 0,-2-2 0,2 0 0,-3 1 0,3-1 0,0 2 0,1 1 0,0 2 0,-1 4 0,2-3 0,0 2 0,0-2 0,3-1 0,0 0 0,4-2 0,1 2 0,2-8 0,0 4 0,0-7 0,4 2 0,3-2 0,12 1 0,1 0 0,11 0 0,-14-8 0,2 1 0,0-2 0,2 1-740,14 3 0,2-1 740,-4-2 0,1-1-692,-2 0 1,2 0-1,0 0 692,-2-2 0,1-1 0,-1 0 0,-3 0 0,0-1 0,1 1 0,6-1 0,2 0 0,-3 0 0,-7-1 0,-1 0 0,1 0 0,7 0 0,1 1 0,-1-2 0,-5 1 0,-2-1 0,0-1-408,0 1 0,1-1 0,-2-2 408,10-3 0,-2-2 0,-3-1 0,-1-1-311,-2-1 0,0-1 311,-4 0 0,-1-1 0,-1 0 0,-1 0 587,-7 2 0,-1-1-587,3-2 0,-1-1 0,0-1 0,-1-2 0,-5 3 0,0 0 0,7-8 0,-2 0 0,-8-3 0,0 2 0,0 1 1992,-4-2-1992,-2 5 0,1-2 0,-2 3 0,0 2 1424,0-14-1424,-3 7 0,-2 1 0,-10-4 0,6 8 0,-3 0 0,-3 2 0,-1 1 0,3 0 0,0 0 0,-6 0 0,0 1 87,1-2 1,-1 0-88,-4 2 0,0 1 0,1-2 0,0 0 0,3 5 0,0 0 0,-6-4 0,2 2 0,-6-1 0,0 1 0,-1 0 0,-3 2 0,6 3 0,0 0 0,8 4 0,1 1 0,-5 1 0,-1 0 0,2 2 0,0 0 0,-4 1 0,0 0-332,2 0 0,-1 0 332,-5 0 0,-1 0 0,4 1 0,0 1 0,-6 0 0,0 2-683,-1 4 0,0 1 683,0 1 0,0 1 0,9-1 0,1 1 0,-1 0 0,2-1 0,0 0 0,0 1 0,1 1 0,0 1 0,0 0 0,0 0 0,0-1 0,1 1 0,-7 6 0,2 2-89,3-1 1,1 0 88,1 1 0,2 0 0,4 1 0,2 1 0,-1-1 0,0 2 0,3 4 0,1 0 0,1 1 0,1 1-643,1 6 0,1 0 643,2 0 0,1 1-405,2-8 0,0 1 0,0 0 405,1-1 0,0-1 0,0 1 0,0 1 0,1 0 0,1 0 163,2-2 0,1 0 0,4 1-163,5 1 0,5 1 0,1 0 0,0-3 0,-3-6 0,0-2 0,3 1-339,4 4 0,4 3 0,1-3 1,-2-5 338,8-5 0,0-4 0,-8 0 0,0 1 0,0-2-13,1-3 1,0-1 0,-1 0 12,1-1 0,0 0 0,0-2 0,-1-1 0,1-1 0,1 0 0,2 0 0,2 1 0,1-2 0,-2 0 0,0-1 0,-1-2 0,0 1 0,0 2 0,0 0 0,-5-1 0,9-6 0</inkml:trace>
  <inkml:trace contextRef="#ctx0" brushRef="#br1" timeOffset="204987">30987 2412 24575,'20'0'0,"5"0"0,11 0 0,-13 0 0,1 0-1274,7 0 1,2 0 1273,1 0 0,2 0-492,-7 0 0,1 0 0,-1 0 492,-2 0 0,-1 0 0,1 0 23,2 0 0,1 0 1,-1 0-24,2 0 0,0 0 0,1 0 0,-3 0 0,4 0 0,-2-4 1135,-12 3-1135,-3-3 1811,-7 4-1811,-3-2 1007,-1 2-1007,-1-2 0,-1 1 0,1-1 0,-2-2 0,1 2 0,-3-1 0,3 3 0,-1-3 0,6 1 0,0 0 0,5-2 0,2 3 0,0-1 0,9 2 0,-4 0 0,7 0 0,-6 0 0,4 0 0,-6 0 0,-1 0 0,-8 0 0,0 0 0,-5 0 0,1 0 0,-3 0 0,-2 0 0,-2 0 0</inkml:trace>
  <inkml:trace contextRef="#ctx0" brushRef="#br1" timeOffset="206389">32389 2426 24575,'30'0'0,"7"0"0,-8 0 0,2 0-928,-7 0 1,2 0 0,0 0 927,10 0 0,1 0 0,-5 0 0,2 0 0,-4 0 0,-7 0 0,0 0-19,14 0 0,0 0 19,-13 0 0,-2 0 0,5 0 0,-1 0 333,-4 0 0,-2 0-333,15 0 0,-16 0 0,-1 0 1388,-8 0-1388,2 0 766,-4 0-766,0 0 0,-1 0 0,-3 0 0,1 0 0,-1 0 0,-2 0 0,-1 0 0</inkml:trace>
  <inkml:trace contextRef="#ctx0" brushRef="#br0" timeOffset="212240">23177 5622 8783,'-22'26'885,"10"-16"-1191,-1 9 1,2 1-554,3-6-2418,2-5 2922,2-4 0,3-3 1,0-2-1</inkml:trace>
  <inkml:trace contextRef="#ctx0" brushRef="#br0" timeOffset="212465">23204 5239 8609,'5'3'3276,"-1"0"-1458,-11 28-1589,-2-8 1,0 2-1869,-1 8 1,-2 1 1586,1-9 0,-2 0 0,1 1 153,1 4 0,1 2 0,-2-2-727,2-6 0,-2-2 1,1 3 682,0 2 0,1 4 1,-1-1-1,1-3-107,-3 4 0,0-1 49,3-6 0,0 1 0,0-1-391,-2 4 0,1-2 123,4-7 1,0-1-425,-2 5 1,0-1 692,-3-2 0,6-5 0,-1-10 0</inkml:trace>
  <inkml:trace contextRef="#ctx0" brushRef="#br0" timeOffset="212732">23389 5014 13061,'-16'29'397,"-1"1"1,1-1 0,-1 1 0,2-2 0,0-2-1,0 2-1217,-1 1 1,-2 3 0,1 0 0,0-2 810,2-3 1,1 0-1,0-1 1,0-2 24,0 2 1,1-1 0,-2 2-18,0 1 0,-2 3 1,1 0-1,0-1-521,-2 3 1,1 0-1,1-2 48,2-4 1,0-2 0,1 1-477,0-1 1,1-1 0,0-2 949,1-4 0,2-3 0,0 1 0,-2 0 0</inkml:trace>
  <inkml:trace contextRef="#ctx0" brushRef="#br0" timeOffset="213083">22595 5622 11420,'-1'6'1638,"1"18"0,0 3-461,2-1-1759,0-2 0,1 6 0,0-5 677,5 12-77,-2-13 0,0-1-12,3 9 40,-3-7 0,-1 1-9,2 5-35,-3-8 1,-1-2 6,-2-5 746,0 0-764,-1-6 338,-5 0-380,10-6-338,0-2 266,12-1-37,6-4-24,4-5 90,-8 1 1,0-1-108,5-3 1,0-2-18,5-2 0,2-2 92,-5 2 1,2-1 0,2-1 0,1 0-531,-2 2 1,2-2-1,0 1 1,1-1 0,0 1 97,0-1 1,0 0 0,0 1 0,2-1 0,1 0 424,-4 2 1,3-1-1,2 0 1,-1 0 0,-1 1-1,-2 1 1,-5 2-1,4-2 1,-4 3 0,1-1-1,-1 0 1,1 1-1,0 0 1,0-1 0</inkml:trace>
  <inkml:trace contextRef="#ctx0" brushRef="#br0" timeOffset="216286">30282 5120 11283,'3'6'3276,"0"0"-1343,-12 25-1748,2-7-1271,-1 2 0,0 2 1104,2-8 1,0 1-1,-5 8 1,-3 4 0,2-2 46,-1 0 1,-1-1-471,0 1 0,-1 3 0,0-4 405,2-5 0,1-3-3,1 0 1,-1-1-21,2-1 1,-1-1 20,2-2 1,0 0 739,-14 13-1169,9 1-1756,-7-7 104,12-5 2083,-5-18 0,10-2 0,-3-7 0</inkml:trace>
  <inkml:trace contextRef="#ctx0" brushRef="#br0" timeOffset="216490">30017 5543 11526,'-18'20'787,"0"0"1,0 1 0,-7 7 0,4-1-27,6 1-204,3 0 179,5-2-294,7-5 1,1 0-88,5 5-195,-1-8 0,3-1 237,18 2-2566,-3-7 2223,11 0 4,0-9-866,-3-5 0,8-3 1,-2-1 631,-9 0 1,-1 0-1,2-1-321,-1 1 1,3-2 0,0 0 0,1 0 0,-3-1 177,1-2 1,-2-1-1,0 0 1,1 0-489,3-3 0,1 0 0,-1 0 1,1-1-14,-2 1 1,-1 0 0,1-1 0,1-1 693,-1-1 1,3-1-1,0-1 1,-3 1-1,-3 3 1,-2 2-1,-4 1 1,1-1-1,4-3 1,0 0-1,0 0 1</inkml:trace>
  <inkml:trace contextRef="#ctx0" brushRef="#br0" timeOffset="219467">20571 8123 7193,'-31'-4'245,"1"0"0,-1 1 0,1-1 1,-2 0-1,0 0 0,0-1 0,0-1-341,3 0 1,0-1 0,0-1 0,-1 0 88,-5 0 0,0-2 0,-1 1 0,0-1-2,5 2 0,0 0 0,0-1 1,-1 0-1,1 0 24,-3-1 1,1 0 0,-1 0-1,1-1 1,0 0 63,0 1 0,1 0 0,0-1 0,-1-2 0,-2-1-55,6 0 0,-1-1 0,-1-2 0,-2 0 0,1-1 0,0-1 0,1 1 0,1 0 0,3 1-30,-3-1 0,2 0 0,1 1 0,1-1 0,-1 0 0,-1-3-6,2 3 1,0-1 0,-2-1 0,-1 0-1,1-2 1,1 1 0,1-2 0,1 1-1,3-1-34,1-4 1,1-1-1,2 0 1,1-1-1,1 0 1,2 0-1,-1 2 9,-3-6 1,2 2 0,2 0 0,-1-2 0,2-4-14,2 6 0,1-1 0,-1-3 1,1 0-1,1-2 0,0 0 1,2 0-1,1 1 0,2 1 25,2-2 1,2 0-1,1 1 1,2-1 0,0 1-1,1 0 1,0-1-1,0 1 11,-1 3 0,0-1 1,0 1-1,1-1 1,0 1-1,0 0 0,2 0 1,0 0-1,1 0 7,2 0 0,0 0 0,2-1 0,0 1 1,1 0-1,0 1 0,1 0 0,0 2 1,1 0-1,2-1 1,1 1-1,1 0 1,0 2 0,1 0-1,0 0 1,1 0 6,1-1 0,1 0 0,1 1 0,1-1 0,0 1 0,0 0 0,2 0 23,-3 4 1,1-1 0,1 1 0,0 0 0,0 0-1,1 0 1,1 1 0,-1 0-8,3 0 1,0 0-1,0 0 1,1 1-1,0-1 1,1 2-1,0-1 1,0 1-8,-2 2 1,-1 0 0,0 1 0,0 0 0,1 0 0,2 0 0,1 1 0,2 0 0,3 0 10,-10 5 1,2 0 0,2 0 0,1 1 0,1-1-1,1 0 1,1 1 0,1-1 0,0 1 0,1 0 0,0 0-1,-1 0 1,1 1 0,-1 0 0,-1 0 0,0 0-1,-1 1 1,-1 0 0,-2 0-18,8-1 1,-2 0-1,-1 0 1,-1 2-1,0-1 1,-1 1-1,1 0 1,0 1-1,0-1 1,2 0 0,1 1-1,2-1-3,-8 2 0,1-1 0,1 0 0,1 1 0,1-1 1,1 0-1,0 0 0,0 0 0,1 0 0,0 0 0,-1 1 1,1 0-1,-1 0 0,0 0 0,-1 1 0,0 1 0,-2 0 1,0 0-1,-2 1 0,0 1 6,8 0 1,-2 1 0,-1 0 0,-2 2 0,0 0 0,-1 0 0,1 2 0,-1-1 0,2 2 0,0 0 0,3 0-13,-6 0 0,0 1 0,2 0 0,0 0 0,1 1 0,0 1 0,1 0 0,0 0 0,-1 0 0,1 1 0,-1-1 0,0 1 0,-1 0 0,0 0 0,-1 0 0,-1-1 6,4 2 0,-1 0 0,-1-1 0,-1 1 0,0-1 0,0 1 0,-1 1 0,1 0 0,0 0 0,2 2 0,0 0 0,2 1 9,-8-1 1,1-1 0,0 1-1,2 1 1,0 0 0,1 1-1,0 0 1,0 0 0,1 1 0,0 0-1,-1 0 1,1 1 0,-1 0-1,-1 0 1,1 0 0,-2 1-1,0 0 1,0 0 0,-2 0 0,-1 0 6,4 3 0,-2 1 1,0 0-1,0 1 1,-2 0-1,0 0 0,0 1 1,-1-1-1,0 1 1,0 1-1,-1-1 1,1 0-1,-1 0 0,1 1 1,0-1-12,0 0 0,0 0 1,0-1-1,0 1 1,1 1-1,-1-1 1,-1 0-1,1 0 0,-1 1 1,0 0-1,0 0 1,-1 0-1,-1 0 1,0 1-1,-1-1-5,2 3 0,-1 1 0,-1 0 0,1 1 0,-1 0 0,-1-1 0,-1 1 0,0 0 0,0 0 0,-2-1 0,0 0 0,-2 0 0,0-1-8,3 7 0,-1-2 1,-2 0-1,-1-1 0,-1 1 1,-1 1-1,0 1 1,-1 1-3,-2-4 0,-1 1 0,0 1 0,0 1 0,-1 0 0,0 0 0,-1 1 0,0-1 0,-1 0 0,0-2 0,0 0 10,0 3 0,0-1 0,-2-1 0,1-1 0,-2 0 0,1 1 0,-2 1 0,1 0 9,-2 2 0,1 0 0,-1 2 0,0 0 0,-1 1 0,-1-2 0,0 0 0,-2-3 1,-1-1 55,-2 3 0,-1-3 0,-1-2 0,-1 0 0,-3 0 0,-2 1 30,0-3 1,-2 0 0,-1 0 0,-2 0 0,-1-1 0,-1 1 0,-1-2 0,-1 0-3,-2-1 1,-1 0 0,-2-1 0,-1 0 0,0-1-1,-1-1 1,0 1 0,0-1-55,0 1 1,1-1 0,0 1 0,-1-1 0,-1-1 0,-1 0 0,-1 0 0,-2-2 48,3-3 0,-2-1 0,-2 0 0,-1-1 0,-1 0 0,0-1 1,0 0-1,1-1 0,0 0 0,1-2 0,2 0-50,-1 0 0,1-1 0,1-1 0,0 0 1,1-1-1,-1-1 0,-1 1 0,-2 0-9,1 0 0,-1 0 0,-2 1 0,0-1 1,-1 0-1,0 0 0,1-1 0,0 0 0,0 0 1,2-1 4,-1-1 0,1 0 0,2-1 0,-1 0 0,0 0 0,-1-1 0,-3 0 0,-2-1-58,9 0 0,-1 0 0,-2-1 0,-2 0 0,0 0 0,-2-1 0,0 1 0,-1-1 0,0 0 0,0 1 0,0-1 0,1 0 0,-1 0 0,2 0 0,1-1 0,1 1 0,1 0-14,-6 0 0,1 0 0,2-1 0,0 1 0,1-1 0,0 0 0,0 0 1,0 0-1,-2 0 0,-1 0 0,-2 0-1,8 0 1,-2 0 0,0 0 0,-1-1 0,-1 1 0,-1 0 0,1 0 0,-2 0 0,1-1 0,-1 1 0,1-1 0,-1 0-1,1 0 1,0 0 0,1-1 0,0 1 0,1-1 0,1 0-127,-4-1 0,-1 0 0,1-1 0,1 0 1,0 0-1,0 0 0,0-1 0,1 1 1,0-1-1,0 0 0,1 0 0,1 1 1,0-1-1,0 0 31,-2 0 0,1 1 0,1-1 0,1 1 0,0-1 0,1 0 1,-1 0-1,-1 0 0,0-1 0,-1-1 0,-2 0-71,4 0 0,-1 0 0,-1 0 0,-2-1 1,0 0-1,-1 0 0,1-1 0,-1 0 0,0 0 1,0-1-1,1 0 0,0 0 0,2 0 0,0-1 1,2 0-1,1 0 149,-3-3 0,0-1 0,2 0 1,1-2-1,0 1 0,1-1 0,1 1 1,0 0-1,0 0 0,1 1 0,-1 0 1,-6-1-1,0 1 0,1 1 0,0 0 1,1 0-1,1-1 0,2 0 0,2-1 1,3-3-1,1 0 0,0 0 0,0-1 1,-1 1-1,1 0 0</inkml:trace>
  <inkml:trace contextRef="#ctx0" brushRef="#br0" timeOffset="220075">29130 9221 13619,'-27'-13'192,"0"1"0,0 0 1,0 0-1,0-1 1,0 1-1,-2-2 0,-2-2-253,5 1 1,-4-2 0,-1-2 0,-1 0 0,-1-1 0,1 0 0,1 1 0,2 1-487,1 0 1,1 1 0,1 0 0,0 0 0,-1-1 0,-3-1 482,2 0 1,-2 0 0,-2-2-1,-1-1 1,0 0 0,0 1-1,2-1 1,1 1 0,4 2-78,-2-2 1,3 1-1,1 0 1,1 1 0,1-1-1,-1 0 115,-1-1 1,1 0 0,0-1 0,0 0 0,1 1 0,0-2-68,0 1 1,0-1-1,1-1 1,0 1-1,0-1 1,1 0 81,0-1 1,0 0 0,1 0 0,0 0-1,0-1 1,1 0-174,0 0 0,0 1 0,1 0 0,0-2 0,0-1 0,0-4 169,4 3 0,-1-4 0,0-1 0,0-2 1,1-1-1,0 0 0,0 0 0,1 0 0,1 3 1,1 1 10,-1-2 0,1 2 0,2 1 0,-1 0 0,2 0 0,-1-2 0,0-2-4,1 5 0,0-1 0,0-3 0,-1 0 0,1-1 0,0 0 0,1 0 1,0 1-1,2 1 0,0 1 0,3 3 0,1-9 1,2 2-1,2 2 1,2 1 0,0 0-1,0-1-16,0 4 0,0-1 0,1 1 0,1-1 0,0 1 0,1 0 0,1 0-14,1-1 1,0 0 0,1 0 0,1 0 0,0 0 0,2 0 0,-1 1-54,2-1 1,1 0-1,0 0 1,1 0 0,1 0-1,0 1 1,0 0 42,-1 3 0,-2 1 0,1 0 0,0 0 0,2 0 0,1 0 0,3 0 0,3-1 77,-5 7 1,2-1-1,3 0 1,0 0 0,3-1-1,0 0 1,1 0 0,1 0-1,1 1 1,-1-1-1,1 1 1,-1 1 0,-1 0-1,0 0 1,-1 2 0,-2 1 30,6-5 1,-1 2 0,-1 1 0,-1 0-1,0 2 1,0-1 0,1 1 0,2 0-1,0-1 1,3-1-42,-7 5 1,1-1 0,1-1 0,1 0 0,1 0-1,1-1 1,0 0 0,1 1 0,-1 0 0,1 0-1,0 1 1,-1 0 0,0 2 0,-1 0 0,-1 1-1,-1 1 1,-1 2 4,7-1 0,-2 1 0,-1 2 0,-1 1 0,0 1 0,0 1 0,0 0 1,1 1-1,2 1 0,1-1-12,-3 1 0,1 0 0,1 1 0,1 0 0,1 1 0,0 0 0,1 1 0,-1 0 0,1 0 0,-1 0 0,0 0 0,-1 1 0,-1 0 0,0 0-21,1 0 1,0 0 0,-1 0 0,-1 1 0,-1 0 0,1 0 0,0 1 0,0 0 0,2 1-1,1 1 1,2 0 1,-8 0 1,2 0 0,2 1 0,0 0 0,1 0 0,0 1 0,1 0 0,0 1 0,1 0 0,-1 0 0,1 1 0,-1 0 0,0 0 0,-1 1 0,0 1 0,-1-1 0,-1 1 0,-2 1 6,2 0 0,0 2 0,-1 0 0,-1 1 1,0 0-1,-1 1 0,0 0 0,-1 1 1,1-1-1,-1 1 0,0 0 0,0 0 0,0 0 1,1 0-1,-1 0 13,1 0 1,-1-1-1,1 1 1,0 0 0,-1 0-1,1-1 1,-1 1 0,1 1-1,-1-1 1,-1 1 0,1 0-1,-1 1 1,-1-1 0,0 2-1,-1-1 6,3 3 1,-1 1-1,0 0 1,0 1 0,0 0-1,-1 1 1,-1 0 0,0 0-1,-1 0 1,-1-1 0,-2 1-1,0 0 1,-1-1 15,2 4 0,-2 0 0,-1 0 0,-2 0 1,0 0-1,-2 0 0,1 1 0,-2 0 1,1 0-23,1 3 0,-1 1 0,0 1 1,-2-1-1,0 1 0,0 0 1,-2 0-1,-1 1 20,-1-1 0,0 0 0,-1 0 1,-2 1-1,0-1 0,-1 1 1,0 0-1,-2 0-28,-1-1 0,0 1 0,-2 0 1,0-1-1,-1 1 0,-1 0 1,-1-1-1,-1 1-5,-1-2 0,0 1 0,0-1 0,-1 0 0,-2 0 0,-3 1 0,-1 1 0,-4 1 23,1-8 0,-2 0 0,-3 2 0,-1 1 0,-1 0 1,-2 0-1,-1 1 0,0-1 0,-1 1 0,-1-1 0,1-1 1,0 0-1,1-2 0,1 0 0,0-2-4,-2 4 0,0-2 1,1-1-1,-1-1 0,1 0 1,0-1-1,-2 0 1,0 0-1,-2 2 0,-1 0-2,4-4 0,-2 1 1,0 0-1,-2 2 0,0-1 1,-1 1-1,0 0 0,0 0 1,-1-1-1,0 0 1,0 0-1,1-2 0,0-1 1,0-1-1,2-1 0,0-2 22,-8 3 1,1-2-1,1-2 1,0-1 0,0-2-1,1 0 1,-1 0-1,0-1 1,-1 1 15,0 1 1,0-2 0,0 1 0,-1-1-1,1 0 1,-1 0 0,0-1 0,0 0-1,0 0 1,0 0 0,1-1 1,-1 0-1,-1-1 0,1 1 1,0-1-1,0 0 1,0-1-1,-1 1-24,1-1 0,0 0 1,0 0-1,0-1 1,0 1-1,0-1 0,-1-1 1,1 1-1,0 0-32,1-1 0,0 0 0,1 0 0,0 0 0,-1 0 0,0-1 0,-2 0 0,-1 1 0,-3-1-81,7-1 1,-1-1 0,-3 1 0,0 0 0,-2-1 0,0 1 0,-1-1 0,-1 0 0,1 1-1,-1-1 1,1 0 0,1 0 0,0-1 0,2 1 0,0 0 0,3-1-101,-5 1 1,2-1-1,2 1 1,1-1-1,0 0 1,0-1-1,0 1 1,0 0 0,-2 0-1,0 0 1,-2-1-25,4 1 0,-1 0 0,-1-1 0,0 1 1,-2 0-1,0 0 0,-1-1 0,1 1 0,0 0 1,-1-1-1,2 1 0,0-1 0,0 0 0,2-1 1,1 1-1,2-1 133,-11 0 1,2-1 0,0 0 0,1 0-1,2-1 1,0 1 0,3-1 0,1 1-1,3-1 1,-5 1 0,5 0 0,1 0 0,0 0-1,0 0 1,-5-1 0,1 0 0,0-1-1,0 1 1,0 0 0</inkml:trace>
  <inkml:trace contextRef="#ctx0" brushRef="#br0" timeOffset="221085">29369 2381 14423,'-7'-7'884,"1"2"-1778,-21-12 0,-6-3 1222,4 0-284,5 4 0,-4-2 0,4-1-73,4-2 1,4-1 281,4 6 1,1-2-85,-2-4 1,4-3-886,12-10 1,8 0 692,-1 10 1,3 0 10,1-1 1,4-3 0,1 3-528,1 7 1,0 3-1,2 0 467,3-2 0,2-1 1,0 2-284,4-2 0,2 1 0,0 1 293,-5 4 0,0 0 1,0 1-1,1 0 30,2 0 0,-1 1 0,2 1 1,3 0 93,-5 3 1,3 0-1,2 1 1,0 0-1,0 1 1,1 1-22,-5 2 0,1 0 0,1 1 0,-1 0 1,1 1-1,0 0 0,-1 0-41,1 1 0,-1-1 0,1 0 0,0 1 0,-1 0 0,0 1 0,0 1-17,3 1 1,0 0-1,0 2 1,-1 0-1,-1 2 1,0 0-42,3 4 1,-1 2 0,-1 1 0,-1 1 0,-2-2 7,-1 1 0,-2-2 1,-1 2-1,0 1-6,0 3 0,2 1 0,-1 2 0,-2-1 0,-6-1 52,4 6 0,-9 2 123,-10-3 1,-5 3-1,-4-5 54,-10-4 1,-7-3-73,1-2 1,-4-1 0,-1-1-15,0-4 0,0-2 0,-2 0-45,-2 0 1,-1-1 0,-1 0 39,-2 0 0,0-1 0,0-1-82,-1 0 0,0 0 0,-3-1-97,8-1 1,-3 0 0,-2 0 0,0-1 0,0 1 0,1-1-338,-1 0 1,1 0-1,-1 0 1,1 0 0,-2-1-114,1 1 1,-1 0 0,0 0 0,-1 0 0,2-1 0,0 0 522,-2-1 1,0 0 0,1-1 0,3 0 0,4 1-1,-7 0 1,3 0 0,-1-2 0,-1-1 0</inkml:trace>
  <inkml:trace contextRef="#ctx0" brushRef="#br0" timeOffset="221591">29435 2857 13756,'-13'-20'1638,"1"0"0,1-4-1220,0-2 1,3-1-1134,15-4 715,9-2-1639,-1 14 1,4 0 1304,3-1 0,8-2 236,-6 8 1,5-1 0,4 0 0,1-1 0,-1 2 0,-2 0-255,3 0 0,-2 0 0,1 2 0,3-2 352,-6 3 0,3-2 0,1 1 0,1-1 0,1 1 0,-1 2 0,-1 1-192,3 1 0,-1 3 1,1 0-1,-1 2 1,0 0-1,-2 0 256,0 0 1,-1 1-1,-1 0 1,0 1-1,2 0-196,1 1 0,1 0 0,0 1 0,1 0 0,-2 1 0,-3 1 166,3 1 1,-2 1-1,-2 2 1,3 3-113,-4 1 0,2 3 0,0 2 0,0 1 1,-2-1-1,-3 0 34,-1-1 1,-2-1 0,-2 1-1,2 3 75,1 0 1,2 3 0,0 1 0,-4 0 0,-8-1-32,-5 7 0,-9-1 84,-6-1 0,-6-1 91,-7-1 0,-5-2-80,2-7 1,-2-1-1,-2-2-37,-3 1 0,-1-1 0,-6-1-31,5-4 0,-4-1 0,-2 0 0,-3 0 1,1 0-1,1-1 0,3 0-64,-1 0 1,2-1 0,0 0-1,0 0 1,-3 0-40,3-1 0,-2 1 0,-2-1 0,0 0 0,-1 0 0,1 0 0,2 0 0,3-2-187,-3 1 1,2-1-1,2-1 1,0 0-1,-1 0-379,-1 0 1,0 1 0,0-1 0,0 0 0,0 0-179,-4-1 1,0 1 0,1-1 0,-2 0 687,4 0 1,-2-1 0,0 0 0,2-1 0,4 2 0,2-1 0,4 1 0,-1-1 0,-2-1 0,0 0 0,-1 0 0</inkml:trace>
  <inkml:trace contextRef="#ctx0" brushRef="#br0" timeOffset="223820">17423 2910 10141,'-1'-4'2579,"1"0"697,0 4-1417,-8-27-2024,10 5-58,-3 0 1,2-5 76,8-2 1,6-2-1,0 1-1493,0-2 1,1 0 1572,-3 6 1,1-2 0,1-1-1,-1 3 4,-1 3 1,0 1 0,1-1-458,1-2 0,2-2 0,0 1 1,-1 0 467,-1 0 1,-1 1 0,2-1-8,1 2 1,1 0-1,1-1 1,-1 3-172,1-3 0,-1 3 1,0 2-21,1 3 0,0 3 208,3-4 0,-5 9 10,-9 24 147,-4 10 0,-2 6-97,-1-3 1,-1 2-100,-1-2 1,-1 2-1,-1 2 48,-2 1 1,-1 2 0,-1 0-1,1-3 332,1-5 1,0-2 0,-1 2-311,0 1 1,-1 3 0,0-2 0,2-5-44,-2 9 53,4-12 1856,1-9-1680,2-6 168,10-11-540,16-21-162,-10 10 1,0 0 335,6-9 0,0-2-1,-3 3 1,0-2-17,0-1 1,2-3 0,-1 1-345,-4 6 1,-1 0 0,1 0 382,0 0 0,0 0 0,0-1 0,1 0 223,3-2 0,1 0 1,0 0-1,-2 3-673,3-5 1,1 2 336,-2 2 0,2-2 1,-4 9 47,-3 8 65,-4 15 233,-4 10 69,1 15 160,-6-12 0,0 5-433,-1 1 0,-1 5 1,0 1-1,-1-1 6,1 3 1,0 0 0,-1 1-54,0-3 1,0 1-1,0 0 1,-1-2-5,1 4 1,-1-2-1,-1-4 148,2-4 0,-1-2-412,-1 5 1,2 0-743,-1 3-2249,6 3 3141,8-11 0,-6-4 1,4-12-1</inkml:trace>
  <inkml:trace contextRef="#ctx0" brushRef="#br0" timeOffset="224938">3572 17873 7023,'-35'-15'323,"1"1"0,0 0 0,3 1 1,-3-2-1,-1-1 0,2 1 1,4 1-231,1 0 1,3 2 0,-3-3-94,3 3 0,-2-1 0,-1-2 0,0 0 0,0-1 36,-2-3 1,-1-1 0,0-2 0,0 0 0,2 0 11,1 0 1,2 0 0,0 0 0,-1-1-1,0-1-55,1 2 1,-2-1-1,1 0 1,-1 0 0,2-2-1,0-1-17,5 2 1,-1-2-1,2-1 1,0-1-1,0 1 1,3 1-1,0 0-27,-3-5 1,3 1 0,1 0 0,-1-5 50,3 5 0,0-2 0,0-3 0,0-1 0,1 0 0,1 1 0,2 0-3,1 0 0,2-1 0,1 2 0,1-1 0,1 0 0,0 0 3,1-1 0,0 1 0,1 0 0,1-1 0,1 1 0,2 1-5,0 1 0,0 0 1,1 0-1,2 1 1,1 1-1,2 3-4,6-6 1,2 4 0,2 1 0,1 0 7,1-1 0,1 1 1,1 0-1,1 1 1,-2 5 0,0 1 0,2 0 0,0 1 0,0 0 10,3-1 0,0 1 0,1 0 0,1 1 0,0 0 38,1 0 1,-1 1 0,2 0 0,2 0 0,3 1-10,-6 4 0,2 0 0,3 0 0,1 0 1,1 1-1,1-1 0,0 2 0,0 0 1,-1 0-1,0 2-54,0 1 0,0 0 1,-1 2-1,1 0 1,-1 1-1,1 0 0,1 0 1,-1 0-1,2 0 6,-4 0 0,1-1 1,0-1-1,1 1 1,0-1-1,1 1 0,-1 1 1,0 1-1,0 1 1,0 1-1,-1 3-15,2 1 1,1 2-1,-1 1 1,1 2-1,0 1 1,-2 0-1,0 1 1,-1 1-1,-3 0 1,-1 0 0,4 2 0,-3 1 0,-2 1 0,0 1 0,-1 0 1,2 2 3,0 1 0,2 0 0,0 2 0,-1 1 1,0 0-1,-3 1 0,-3 0 22,0 3 1,-2-1 0,-3 2 0,-1 3 0,-2 3-48,-5-2 0,0 3 0,-2 3 0,0 2 0,-2 1 1,0 0-1,-1-1 0,0-1 0,-1-3 35,1 4 0,-1-3 0,-2-1 0,0 0 1,-1 2-1,0 3 9,-1-8 0,0 3 0,0 1 0,-1 1 0,0 1 0,0-1 0,-2 1 0,0-2 0,-2-1 0,-1-1 85,-3 5 0,-3-1 0,-1-1 1,-2 0-1,0-2 0,1-1 0,-1 0-6,0 3 1,-1-1 0,1-1-1,-3 0 1,-2 2 99,2-6 0,-1 2 0,-2 1 0,-1 0 0,-1-1 0,0 0 0,-1-2 0,0-2-7,-4 0 1,-1-1 0,-1-3 0,0 0-1,-1-1 1,0 0-145,1 1 0,-1 0 0,0 0 0,-1-1 0,0-1 0,0-1 0,-1-2 0,0-1 0,-2-1 0,1-2 0,1 0 0,0-1-28,1-1 0,1-2 0,-1 0 0,1-2 0,-1 1-23,0 0 0,-2-1 0,1 0 0,-1 0 0,1-1-17,-2 0 1,1-1 0,-1 0 0,0 0 0,0-1-25,0-1 1,0 0 0,-1 0 0,0-1 0,1 0-35,-1-1 1,0 0-1,0-1 1,1 0-1,-1-1 31,0-1 0,2 0 1,-1-1-1,-1-1 1,-1-2-126,3 0 0,0-1 0,-2 0 0,0-2 0,0-1 0,0 0 0,2-2-157,-2-1 0,2-2 0,-1 0 1,1-2-1,0 0 0,0 0 0,0-1-120,0 2 1,1 0 0,-1 0 0,1-1 0,0-1 0,1-3 0,2-3 464,4-1 0,1-4 0,0-2 0,0-2 0,1-2 0,2 1 0,0 1 0,1 1 0,2 3 0,1 4 0,-4-5 0,3 5 0,2 0 0,-1-4 0,4-5 0,-1-1 0,0 0 1,0 0-1,0 0 0,0 1 0</inkml:trace>
  <inkml:trace contextRef="#ctx0" brushRef="#br0" timeOffset="225604">7871 17211 3524,'-25'2'513,"-1"0"0,1 0 0,-6-1 0,-2 0 0,-1 1 0,-2-2-234,3 0 1,-2 0 0,0 0 0,-1-1 0,0 0-143,0 0 1,-1-1 0,0 1 0,0-1 0,-1-1-51,4 1 0,0 0 0,-2-1 0,2 0 0,0-1 0,2 0 22,-6-2 0,2 0 1,1-1-1,-3-2-43,5 0 0,-2-2 1,-1 0-1,0-1 0,0 0 1,3 1-80,1-1 0,1 0 0,1 0 1,0-1-1,-2-1 12,1 0 1,-2 0-1,0-2 1,0 0 0,1-1-1,2-2-49,1-1 0,2 0 0,0-2 0,1-1 0,1-2 0,1-3-3,4 2 1,1-3-1,0-1 1,2-2 0,-1-1-1,1 1 1,1 0-1,0 2 23,-1 0 1,0 1-1,0 0 1,2 1-1,0-2 1,2-1-1,2-2 3,2 2 0,2-3 1,1-2-1,0 0 1,2-2-1,1 1 1,1 1-1,1 1 1,1 1-1,2 4 7,2-10 1,4 5-1,2 1 1,1 0-1,2-2 5,-2 3 0,1-1 0,1-1 1,1 0-1,0 0 0,2 2 1,1 3-10,0 2 0,1 1 0,1 2 0,2 0 1,1 1-1,3-1 46,-3 4 0,3-1 0,0 1 0,2-1 0,1 0 0,1 1 0,1 1 0,0 0 1,0 1 2,1 2 0,0 0 1,1 1-1,0 1 1,1-1-1,1 2 1,0-1-1,-1 1 1,1 0-1,0 0-19,0 0 1,-1-1-1,0 0 1,1 1-1,0 0 1,0 0-1,1 1 1,0 1-1,2 1 1,0 2-15,-5 1 0,2 2 0,1 0 0,0 1 0,1 0 0,1 1 0,0 0 0,-1 1 0,1 0 0,-1 1 0,-1 0 0,-1 0 0,-1 1 0,-2 1 8,10 0 0,-3 1 0,-1 1 0,-1 0 0,0 2 0,0 0 0,1 0 0,1 1 0,-4-1 0,1 1 0,1 0 0,1 0 0,0 1 0,0 0 0,0 1 0,-1 0 0,-1 0 0,-2 1 0,-1 1-5,3 1 0,-2 0 1,-2 1-1,0 1 1,0 1-1,-1 0 1,0 2-1,1 2-11,-1-1 0,0 3 1,1 1-1,-1 0 1,1 2-1,-1 0 0,-1 1 1,0-1-1,-2 0 1,-1 0 15,3 3 0,-1-1 0,-1 1 0,-2 0 0,0 1 0,0 0 0,0 3 1,-3-3 1,0 1 0,1 2 0,0 0 0,-1 1 0,-1-1 0,-2 1 0,-3-1 0,-1 0-1,-2 4 0,-2 0 1,-3-1-1,-2 1 1,-1-1-1,0 1 3,-2 0 0,-1 0 0,-2 0 1,-1 0-1,-1 0 0,-1 0 22,-2 0 1,-1-1 0,-2 1-1,0-1 1,-2 0 0,1 0 21,-1-1 1,-1 1-1,0-1 1,-1 0-1,-1-1 1,-1 0-12,-1 0 1,-1-2 0,0 1 0,-2-1 0,-1 1 0,-3 1 38,3-5 0,-2 2 1,-1 0-1,-2 1 1,0 0-1,-1 0 1,-1-1-1,1 0 1,-1-1-1,1-2-44,0 0 1,-1-1 0,0-1-1,-1-1 1,1 0 0,-1-1 0,0 1-1,-1 0 1,0 1-33,0 0 0,0 1 0,-1 1 0,0 0 0,0-1 0,-1 1 0,0-1 0,0-1 0,-1-2 0,0 0-158,0-3 0,-1 0 1,-1-1-1,0 0 1,-1-2-1,1 0 0,1-1 1,0 0-1,1-1 1,2-1-194,-6 3 0,2-2 0,1-1 0,0-1 0,0 1 0,-1 0-118,0 0 1,-2 0 0,0 1 0,0-1 0,0 0 0,0-1 0,2-1 345,-6 0 1,0-1-1,1-1 1,3-1-1,4 0 1,1 1 0,4-1-1,0-1 1,-3-2-1,-1 1 1,1 0 0</inkml:trace>
  <inkml:trace contextRef="#ctx0" brushRef="#br0" timeOffset="227338">14393 16245 11605,'-3'-6'1117,"-23"7"1,-7 5-2174,4-1 1411,3-1 1,-5 1 0,2-1 212,6-1 1,-1-3-400,-8-3 0,-6-2 1,-1-2-1,4 2-973,7 0 1,2 1-1,-4-2 804,-3-1 0,-5-2 0,-2-1 0,2-1 0,6 2 13,4-1 0,4 1 1,-1-2-14,-9-2 0,-1-2 0,3 0-82,8 3 1,2 1 0,-1-3 39,1-1 0,-2-2 0,1-1 0,1-1-7,0-3 0,2-1 0,0-1 0,0-1 62,1 2 0,-1-1 1,2 0-1,2-3 49,3 0 0,2-3 0,2-1 1,2 2-1,2 1-494,2-2 0,3 2 1,2-2 431,0 2 0,0-1 0,3 0 0,5 1-60,7 2 0,6 0 0,4 0 0,1 2 0,1 2-240,0 1 0,2 3 0,1 0 0,1 1 0,1-1 300,-6 3 0,0-1 0,1 0 0,0 0 0,1 1 0,-1 1 0,1 2-118,3 0 0,1 3 0,0 0 1,0 2-1,-1 0 0,-1 2 142,0 0 1,-2 1 0,1 2 0,-1 0-1,0 0-17,0 1 1,1-1 0,0 2-1,-1 0 1,0 1-8,6 2 0,1 1 0,-2 0 0,0 2 124,-2 0 1,-1 1-1,-1 1 1,0 4-176,-4 1 0,0 2 0,-1 2 0,-1 3 0,-3 0 38,0 6 1,-4 3 0,-2 1 0,-1 0 29,1 0 1,-1 0-1,-4 0 1,-5 2 11,-7-1 1,-6 3 0,-4 0 0,-1-2-1,-1-3 20,-4 4 1,-3-4 0,-3 0-2,1-1 0,-3 2 1,0-2-1,-1-2-11,-1-2 1,0-3-1,-3 0-7,0-2 0,-3 0 0,0 0 0,-1-2-148,7-3 0,0-2 0,-1 0 0,0 0 0,1-1-297,-7 3 1,-1 0-1,1 0 1,1-2-83,1-2 1,1-1 0,1-2 0,3 0-1143,-9 1 1,2-3 1452,-4 0 1,4-2-1,1 0 1,0-2 0</inkml:trace>
  <inkml:trace contextRef="#ctx0" brushRef="#br0" timeOffset="227843">13705 17515 11846,'-16'-20'479,"0"-1"1,-1 0 0,-1-5 0,0 1-407,5 3 1,0 0 0,1-1-1415,0-5 1,2-1 1617,-1-4 1,2-1-81,4 10 1,0 0 0,3-3-573,2-2 1,3-3 0,1-2 0,1 1 0,0 3 465,3-6 1,0 4-1,3-3-28,-2 4 0,0-4 1,1 1-1,2 1 1,2 4-236,8-1 0,3 4 0,0 1 259,1-1 0,0 0 0,3 2-342,-4 6 0,1 1 0,2 0 0,-1 1 277,0 0 0,0 1 1,1 0-1,3 1-102,-3 2 1,2 1-1,1 0 1,1 1-1,0 0 1,0 2 66,1 0 0,2 1 1,-1 2-1,1-1 1,-1 1-1,1 0 0,-1 0 0,1 0 0,-1 1 0,1 0 0,-1 1 0,0 1 0,4 2 1,0 0 0,-1 2-1,0 2 1,-2 2-21,-3 3 0,-2 3 0,0 1 0,-1 1 0,-2-1 4,-1 1 0,-3 1 1,0 0-1,0 2 185,4 3 1,2 2-1,-4 3 1,-7 3-128,-10 3 0,-6 3 0,-3 3 0,-4 0 1,-2-2-11,-3-2 0,-3-1 0,-2 0 0,-2 1 0,1 0-19,1-1 0,1 2 0,-1 0 0,-2 0 0,-2-2 0,-2-1 37,-1-6 0,-2-1 0,-2 0 0,-2-2 0,0 0 0,0-1 0,1-1 1,2-2 12,-5 3 0,2-3 1,0-1-1,-1 0 1,-1 0 12,3-2 0,0 0 0,0 1 0,-2-1 0,0 0 0,-1-1 0,-1-1-49,-2 0 0,-2-2 1,-1 0-1,-1-1 0,0 0 1,1-1-1,2 0 1,1-1-191,-5 2 0,3-1 0,0-1 0,0 0 0,-4 1 95,7-2 1,-4 0-1,0 1 1,-2-1 0,1 1-1,1-2 1,2 0-1,2-2-159,-6 1 1,2-2 0,2-1 0,-2 0-417,0-1 1,-1 1-1,-1-1 1,1-1 0,1 0 357,-2-2 0,1-1 0,1 0 0,1 1 0,4 1 0,0 1 0,1-1 0,4-1 1,-3-4-1,0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4321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665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5997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4248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4564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8055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0784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6378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9230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3088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6268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034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5853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6907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102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0795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2993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2021. 5. 17.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hyperlink" Target="http://cocoanlab.github.io/" TargetMode="Externa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5" Type="http://schemas.openxmlformats.org/officeDocument/2006/relationships/image" Target="../media/image2.tiff"/><Relationship Id="rId10" Type="http://schemas.openxmlformats.org/officeDocument/2006/relationships/image" Target="../media/image25.png"/><Relationship Id="rId4" Type="http://schemas.openxmlformats.org/officeDocument/2006/relationships/image" Target="../media/image1.jp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32.png"/><Relationship Id="rId5" Type="http://schemas.openxmlformats.org/officeDocument/2006/relationships/image" Target="../media/image3.png"/><Relationship Id="rId10" Type="http://schemas.openxmlformats.org/officeDocument/2006/relationships/image" Target="../media/image31.png"/><Relationship Id="rId4" Type="http://schemas.openxmlformats.org/officeDocument/2006/relationships/image" Target="../media/image2.tiff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1.jpg"/><Relationship Id="rId21" Type="http://schemas.openxmlformats.org/officeDocument/2006/relationships/image" Target="../media/image46.png"/><Relationship Id="rId7" Type="http://schemas.openxmlformats.org/officeDocument/2006/relationships/image" Target="../media/image23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36.png"/><Relationship Id="rId24" Type="http://schemas.openxmlformats.org/officeDocument/2006/relationships/customXml" Target="../ink/ink4.xml"/><Relationship Id="rId5" Type="http://schemas.openxmlformats.org/officeDocument/2006/relationships/image" Target="../media/image3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.tiff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forms.gle/cdzfzo2eGbq1DvYm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forms.gle/gwrmqwzfrU9cLiqd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jp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jp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56.png"/><Relationship Id="rId4" Type="http://schemas.openxmlformats.org/officeDocument/2006/relationships/image" Target="../media/image2.tiff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tiff"/><Relationship Id="rId9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80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110.pn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image" Target="../media/image2.tiff"/><Relationship Id="rId9" Type="http://schemas.openxmlformats.org/officeDocument/2006/relationships/image" Target="../media/image11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6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5" Type="http://schemas.openxmlformats.org/officeDocument/2006/relationships/customXml" Target="../ink/ink3.xml"/><Relationship Id="rId10" Type="http://schemas.openxmlformats.org/officeDocument/2006/relationships/image" Target="../media/image110.png"/><Relationship Id="rId4" Type="http://schemas.openxmlformats.org/officeDocument/2006/relationships/image" Target="../media/image2.tiff"/><Relationship Id="rId9" Type="http://schemas.openxmlformats.org/officeDocument/2006/relationships/image" Target="../media/image5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.jp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en.wikipedia.org/wiki/F-distribution" TargetMode="External"/><Relationship Id="rId4" Type="http://schemas.openxmlformats.org/officeDocument/2006/relationships/image" Target="../media/image2.tiff"/><Relationship Id="rId9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forms.gle/bQoNGhr9UppVCtJx7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25" y="3105277"/>
            <a:ext cx="4319218" cy="341366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2409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ANOVA table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9747" y="1289651"/>
            <a:ext cx="6887641" cy="1501152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763393" y="865667"/>
            <a:ext cx="10563995" cy="47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has a long history (nearly a century)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47468" y="1768434"/>
            <a:ext cx="4092279" cy="738664"/>
            <a:chOff x="665516" y="2079166"/>
            <a:chExt cx="4092279" cy="738664"/>
          </a:xfrm>
        </p:grpSpPr>
        <p:sp>
          <p:nvSpPr>
            <p:cNvPr id="20" name="텍스트 상자 19"/>
            <p:cNvSpPr txBox="1"/>
            <p:nvPr/>
          </p:nvSpPr>
          <p:spPr>
            <a:xfrm>
              <a:off x="665516" y="2079166"/>
              <a:ext cx="37344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 algn="r">
                <a:lnSpc>
                  <a:spcPct val="150000"/>
                </a:lnSpc>
              </a:pPr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Mean Square Between (Treatment): MS</a:t>
              </a:r>
              <a:r>
                <a:rPr lang="en-US" altLang="ko-KR" sz="1400" baseline="-25000" dirty="0">
                  <a:latin typeface="Seravek Light" charset="0"/>
                  <a:ea typeface="Seravek Light" charset="0"/>
                  <a:cs typeface="Seravek Light" charset="0"/>
                </a:rPr>
                <a:t>T</a:t>
              </a:r>
            </a:p>
            <a:p>
              <a:pPr marL="0" lvl="2" algn="r">
                <a:lnSpc>
                  <a:spcPct val="150000"/>
                </a:lnSpc>
              </a:pPr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Mean Square Within (Error, Residual): MS</a:t>
              </a:r>
              <a:r>
                <a:rPr lang="en-US" altLang="ko-KR" sz="1400" baseline="-25000" dirty="0">
                  <a:latin typeface="Seravek Light" charset="0"/>
                  <a:ea typeface="Seravek Light" charset="0"/>
                  <a:cs typeface="Seravek Light" charset="0"/>
                </a:rPr>
                <a:t>E</a:t>
              </a: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4378362" y="2350958"/>
              <a:ext cx="37943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4378362" y="2610935"/>
              <a:ext cx="37943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7992932" y="1882586"/>
            <a:ext cx="2356262" cy="531759"/>
            <a:chOff x="7992932" y="2162287"/>
            <a:chExt cx="2356262" cy="531759"/>
          </a:xfrm>
        </p:grpSpPr>
        <p:sp>
          <p:nvSpPr>
            <p:cNvPr id="18" name="직사각형 17"/>
            <p:cNvSpPr/>
            <p:nvPr/>
          </p:nvSpPr>
          <p:spPr>
            <a:xfrm>
              <a:off x="7992932" y="2162287"/>
              <a:ext cx="1108038" cy="279699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직사각형 20"/>
                <p:cNvSpPr/>
                <p:nvPr/>
              </p:nvSpPr>
              <p:spPr>
                <a:xfrm>
                  <a:off x="9058071" y="2355492"/>
                  <a:ext cx="129112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𝒏</m:t>
                        </m:r>
                        <m:r>
                          <a:rPr lang="en-US" altLang="ko-KR" sz="16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sz="1600" b="1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× </m:t>
                        </m:r>
                        <m:r>
                          <a:rPr lang="en-US" altLang="ko-KR" sz="1600" b="1" i="1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𝑽𝒂𝒓</m:t>
                        </m:r>
                        <m:d>
                          <m:dPr>
                            <m:ctrlPr>
                              <a:rPr lang="en-US" altLang="ko-KR" sz="16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6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b="1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𝒚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ko-KR" altLang="en-US" sz="1600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직사각형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071" y="2355492"/>
                  <a:ext cx="1291123" cy="3385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87273" r="-11792" b="-1181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그룹 30"/>
          <p:cNvGrpSpPr/>
          <p:nvPr/>
        </p:nvGrpSpPr>
        <p:grpSpPr>
          <a:xfrm>
            <a:off x="7992932" y="2199985"/>
            <a:ext cx="1117977" cy="755413"/>
            <a:chOff x="7992932" y="2162287"/>
            <a:chExt cx="1117977" cy="755413"/>
          </a:xfrm>
        </p:grpSpPr>
        <p:sp>
          <p:nvSpPr>
            <p:cNvPr id="32" name="직사각형 31"/>
            <p:cNvSpPr/>
            <p:nvPr/>
          </p:nvSpPr>
          <p:spPr>
            <a:xfrm>
              <a:off x="7992932" y="2162287"/>
              <a:ext cx="1108038" cy="279699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/>
                <p:cNvSpPr/>
                <p:nvPr/>
              </p:nvSpPr>
              <p:spPr>
                <a:xfrm>
                  <a:off x="8155263" y="2490916"/>
                  <a:ext cx="955646" cy="42678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SupPr>
                          <m:e>
                            <m:r>
                              <a:rPr lang="en-US" altLang="ko-KR" b="1" i="1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𝒑𝒐𝒐𝒍𝒆𝒅</m:t>
                            </m:r>
                          </m:sub>
                          <m:sup>
                            <m:r>
                              <a:rPr lang="en-US" altLang="ko-KR" b="1" i="1">
                                <a:solidFill>
                                  <a:srgbClr val="0070C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ko-KR" alt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직사각형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5263" y="2490916"/>
                  <a:ext cx="955646" cy="42678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8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그룹 23"/>
          <p:cNvGrpSpPr/>
          <p:nvPr/>
        </p:nvGrpSpPr>
        <p:grpSpPr>
          <a:xfrm>
            <a:off x="6580968" y="1878964"/>
            <a:ext cx="1170738" cy="307777"/>
            <a:chOff x="6580968" y="2137149"/>
            <a:chExt cx="1170738" cy="307777"/>
          </a:xfrm>
        </p:grpSpPr>
        <p:sp>
          <p:nvSpPr>
            <p:cNvPr id="34" name="직사각형 33"/>
            <p:cNvSpPr/>
            <p:nvPr/>
          </p:nvSpPr>
          <p:spPr>
            <a:xfrm>
              <a:off x="7218379" y="2140771"/>
              <a:ext cx="533327" cy="279699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직사각형 34"/>
                <p:cNvSpPr/>
                <p:nvPr/>
              </p:nvSpPr>
              <p:spPr>
                <a:xfrm>
                  <a:off x="6580968" y="2137149"/>
                  <a:ext cx="67961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𝒌</m:t>
                        </m:r>
                        <m:r>
                          <a:rPr lang="en-US" altLang="ko-KR" sz="1400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altLang="ko-KR" sz="1400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𝟏</m:t>
                        </m:r>
                      </m:oMath>
                    </m:oMathPara>
                  </a14:m>
                  <a:endParaRPr lang="ko-KR" altLang="en-US" sz="1400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직사각형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968" y="2137149"/>
                  <a:ext cx="679610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그룹 35"/>
          <p:cNvGrpSpPr/>
          <p:nvPr/>
        </p:nvGrpSpPr>
        <p:grpSpPr>
          <a:xfrm>
            <a:off x="6579679" y="2205317"/>
            <a:ext cx="1170738" cy="307777"/>
            <a:chOff x="6580968" y="2137149"/>
            <a:chExt cx="1170738" cy="307777"/>
          </a:xfrm>
        </p:grpSpPr>
        <p:sp>
          <p:nvSpPr>
            <p:cNvPr id="37" name="직사각형 36"/>
            <p:cNvSpPr/>
            <p:nvPr/>
          </p:nvSpPr>
          <p:spPr>
            <a:xfrm>
              <a:off x="7218379" y="2140771"/>
              <a:ext cx="533327" cy="279699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직사각형 37"/>
                <p:cNvSpPr/>
                <p:nvPr/>
              </p:nvSpPr>
              <p:spPr>
                <a:xfrm>
                  <a:off x="6580968" y="2137149"/>
                  <a:ext cx="70205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𝑵</m:t>
                        </m:r>
                        <m:r>
                          <a:rPr lang="en-US" altLang="ko-KR" sz="1400" b="1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altLang="ko-KR" sz="1400" b="1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𝒌</m:t>
                        </m:r>
                      </m:oMath>
                    </m:oMathPara>
                  </a14:m>
                  <a:endParaRPr lang="ko-KR" altLang="en-US" sz="1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직사각형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968" y="2137149"/>
                  <a:ext cx="702051" cy="307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그룹 24"/>
          <p:cNvGrpSpPr/>
          <p:nvPr/>
        </p:nvGrpSpPr>
        <p:grpSpPr>
          <a:xfrm>
            <a:off x="5512063" y="1628584"/>
            <a:ext cx="1665006" cy="1654301"/>
            <a:chOff x="5512063" y="1876011"/>
            <a:chExt cx="1665006" cy="1654301"/>
          </a:xfrm>
        </p:grpSpPr>
        <p:sp>
          <p:nvSpPr>
            <p:cNvPr id="39" name="직사각형 38"/>
            <p:cNvSpPr/>
            <p:nvPr/>
          </p:nvSpPr>
          <p:spPr>
            <a:xfrm>
              <a:off x="5512063" y="1876011"/>
              <a:ext cx="1665006" cy="1162219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직사각형 39"/>
                <p:cNvSpPr/>
                <p:nvPr/>
              </p:nvSpPr>
              <p:spPr>
                <a:xfrm>
                  <a:off x="6115404" y="3007092"/>
                  <a:ext cx="463588" cy="52322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?</m:t>
                        </m:r>
                      </m:oMath>
                    </m:oMathPara>
                  </a14:m>
                  <a:endParaRPr lang="ko-KR" altLang="en-US" sz="28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직사각형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404" y="3007092"/>
                  <a:ext cx="463588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텍스트 상자 41"/>
          <p:cNvSpPr txBox="1"/>
          <p:nvPr/>
        </p:nvSpPr>
        <p:spPr>
          <a:xfrm>
            <a:off x="763392" y="3319507"/>
            <a:ext cx="10563995" cy="47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i="1" dirty="0">
                <a:latin typeface="Seravek Light" charset="0"/>
                <a:ea typeface="Seravek Light" charset="0"/>
                <a:cs typeface="Seravek Light" charset="0"/>
              </a:rPr>
              <a:t>F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-table</a:t>
            </a:r>
          </a:p>
        </p:txBody>
      </p:sp>
    </p:spTree>
    <p:extLst>
      <p:ext uri="{BB962C8B-B14F-4D97-AF65-F5344CB8AC3E}">
        <p14:creationId xmlns:p14="http://schemas.microsoft.com/office/powerpoint/2010/main" val="200787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bldLvl="2"/>
      <p:bldP spid="42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887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One-way ANOVA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텍스트 상자 18"/>
              <p:cNvSpPr txBox="1"/>
              <p:nvPr/>
            </p:nvSpPr>
            <p:spPr>
              <a:xfrm>
                <a:off x="763393" y="865667"/>
                <a:ext cx="10563995" cy="5690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i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each data point,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j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group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</a:t>
                </a:r>
                <a:r>
                  <a:rPr lang="en-US" altLang="ko-KR" dirty="0"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…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altLang="ko-K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the deviation from the grand mean (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mean of mean)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can rewrite our null hypothesis, H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</a:t>
                </a:r>
                <a:r>
                  <a:rPr lang="en-US" altLang="ko-KR" dirty="0"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=…=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dirty="0">
                  <a:ea typeface="Cambria Math" charset="0"/>
                  <a:cs typeface="Cambria Math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acc>
                      <m:accPr>
                        <m:chr m:val="̿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b="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the observed group mean, </a:t>
                </a:r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the observed grand mean.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acc>
                      <m:accPr>
                        <m:chr m:val="̿"/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acc>
                          <m:accPr>
                            <m:chr m:val="̿"/>
                            <m:ctrlP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+(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Observations = Grand mean + Treatment effect + Residual</a:t>
                </a:r>
              </a:p>
            </p:txBody>
          </p:sp>
        </mc:Choice>
        <mc:Fallback xmlns="">
          <p:sp>
            <p:nvSpPr>
              <p:cNvPr id="19" name="텍스트 상자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93" y="865667"/>
                <a:ext cx="10563995" cy="5690789"/>
              </a:xfrm>
              <a:prstGeom prst="rect">
                <a:avLst/>
              </a:prstGeom>
              <a:blipFill rotWithShape="0">
                <a:blip r:embed="rId7"/>
                <a:stretch>
                  <a:fillRect l="-346" b="-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8974012" y="466842"/>
            <a:ext cx="3109963" cy="677811"/>
            <a:chOff x="5719907" y="719145"/>
            <a:chExt cx="6887641" cy="1501152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19907" y="719145"/>
              <a:ext cx="6887641" cy="1501152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>
              <a:off x="6792224" y="1058077"/>
              <a:ext cx="1665006" cy="1162220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598875" y="5582297"/>
            <a:ext cx="2352095" cy="391646"/>
            <a:chOff x="1598875" y="5582297"/>
            <a:chExt cx="2352095" cy="3916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직사각형 9"/>
                <p:cNvSpPr/>
                <p:nvPr/>
              </p:nvSpPr>
              <p:spPr>
                <a:xfrm>
                  <a:off x="2355462" y="5582297"/>
                  <a:ext cx="445570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직사각형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462" y="5582297"/>
                  <a:ext cx="445570" cy="39164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/>
                <p:cNvSpPr/>
                <p:nvPr/>
              </p:nvSpPr>
              <p:spPr>
                <a:xfrm>
                  <a:off x="3429609" y="5582297"/>
                  <a:ext cx="521361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직사각형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609" y="5582297"/>
                  <a:ext cx="521361" cy="39164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/>
                <p:cNvSpPr/>
                <p:nvPr/>
              </p:nvSpPr>
              <p:spPr>
                <a:xfrm>
                  <a:off x="1598875" y="5593454"/>
                  <a:ext cx="3992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직사각형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875" y="5593454"/>
                  <a:ext cx="39927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21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396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Let’s look at the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8974012" y="466842"/>
            <a:ext cx="3109963" cy="677811"/>
            <a:chOff x="5719907" y="719145"/>
            <a:chExt cx="6887641" cy="1501152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19907" y="719145"/>
              <a:ext cx="6887641" cy="1501152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>
              <a:off x="6792224" y="1058077"/>
              <a:ext cx="1665006" cy="1162220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63393" y="865667"/>
            <a:ext cx="10563995" cy="795850"/>
            <a:chOff x="763393" y="865667"/>
            <a:chExt cx="10563995" cy="795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텍스트 상자 18"/>
                <p:cNvSpPr txBox="1"/>
                <p:nvPr/>
              </p:nvSpPr>
              <p:spPr>
                <a:xfrm>
                  <a:off x="763393" y="865667"/>
                  <a:ext cx="10563995" cy="570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lvl="2" indent="-285750">
                    <a:lnSpc>
                      <a:spcPct val="150000"/>
                    </a:lnSpc>
                    <a:buFont typeface="Arial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 dirty="0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i="1" dirty="0">
                          <a:latin typeface="Cambria Math" charset="0"/>
                          <a:ea typeface="Seravek Light" charset="0"/>
                          <a:cs typeface="Seravek Light" charset="0"/>
                        </a:rPr>
                        <m:t>=</m:t>
                      </m:r>
                      <m:acc>
                        <m:accPr>
                          <m:chr m:val="̿"/>
                          <m:ctrlP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̿"/>
                              <m:ctrlP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r>
                    <a:rPr lang="en-US" altLang="ko-KR" dirty="0">
                      <a:latin typeface="Seravek Light" charset="0"/>
                      <a:ea typeface="Seravek Light" charset="0"/>
                      <a:cs typeface="Seravek Light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텍스트 상자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93" y="865667"/>
                  <a:ext cx="10563995" cy="57092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46" b="-10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직사각형 9"/>
                <p:cNvSpPr/>
                <p:nvPr/>
              </p:nvSpPr>
              <p:spPr>
                <a:xfrm>
                  <a:off x="2355462" y="1269871"/>
                  <a:ext cx="445570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직사각형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462" y="1269871"/>
                  <a:ext cx="445570" cy="39164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/>
                <p:cNvSpPr/>
                <p:nvPr/>
              </p:nvSpPr>
              <p:spPr>
                <a:xfrm>
                  <a:off x="3429609" y="1269871"/>
                  <a:ext cx="521361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직사각형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609" y="1269871"/>
                  <a:ext cx="521361" cy="39164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/>
                <p:cNvSpPr/>
                <p:nvPr/>
              </p:nvSpPr>
              <p:spPr>
                <a:xfrm>
                  <a:off x="1598875" y="1281028"/>
                  <a:ext cx="3992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직사각형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875" y="1281028"/>
                  <a:ext cx="39927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그룹 33"/>
          <p:cNvGrpSpPr/>
          <p:nvPr/>
        </p:nvGrpSpPr>
        <p:grpSpPr>
          <a:xfrm>
            <a:off x="190547" y="2081729"/>
            <a:ext cx="3588300" cy="3000232"/>
            <a:chOff x="190547" y="2081729"/>
            <a:chExt cx="3588300" cy="300023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0547" y="2536591"/>
              <a:ext cx="3588300" cy="25453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/>
                <p:cNvSpPr/>
                <p:nvPr/>
              </p:nvSpPr>
              <p:spPr>
                <a:xfrm>
                  <a:off x="320042" y="2081729"/>
                  <a:ext cx="1855316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 dirty="0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𝑖𝑗</m:t>
                          </m:r>
                        </m:sub>
                      </m:sSub>
                    </m:oMath>
                  </a14:m>
                  <a:r>
                    <a:rPr lang="en-US" altLang="ko-KR" dirty="0">
                      <a:latin typeface="Seravek Light" charset="0"/>
                      <a:ea typeface="Seravek Light" charset="0"/>
                      <a:cs typeface="Seravek Light" charset="0"/>
                    </a:rPr>
                    <a:t>: </a:t>
                  </a:r>
                  <a:r>
                    <a:rPr lang="en-US" altLang="ko-KR" i="1" dirty="0">
                      <a:latin typeface="Seravek Light" charset="0"/>
                      <a:ea typeface="Seravek Light" charset="0"/>
                      <a:cs typeface="Seravek Light" charset="0"/>
                    </a:rPr>
                    <a:t>Observations</a:t>
                  </a:r>
                  <a:endParaRPr lang="ko-KR" altLang="en-US" i="1" dirty="0">
                    <a:latin typeface="Seravek Light" charset="0"/>
                    <a:ea typeface="Seravek Light" charset="0"/>
                    <a:cs typeface="Seravek Light" charset="0"/>
                  </a:endParaRPr>
                </a:p>
              </p:txBody>
            </p:sp>
          </mc:Choice>
          <mc:Fallback xmlns="">
            <p:sp>
              <p:nvSpPr>
                <p:cNvPr id="16" name="직사각형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42" y="2081729"/>
                  <a:ext cx="1855316" cy="39164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4615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그룹 34"/>
          <p:cNvGrpSpPr/>
          <p:nvPr/>
        </p:nvGrpSpPr>
        <p:grpSpPr>
          <a:xfrm>
            <a:off x="3858971" y="2108238"/>
            <a:ext cx="2627890" cy="2540402"/>
            <a:chOff x="3858971" y="2108238"/>
            <a:chExt cx="2627890" cy="254040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858971" y="2547350"/>
              <a:ext cx="2627890" cy="21012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/>
                <p:cNvSpPr/>
                <p:nvPr/>
              </p:nvSpPr>
              <p:spPr>
                <a:xfrm>
                  <a:off x="3948747" y="2108238"/>
                  <a:ext cx="1618969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altLang="ko-KR" dirty="0">
                      <a:solidFill>
                        <a:schemeClr val="tx1"/>
                      </a:solidFill>
                      <a:latin typeface="Seravek Light" charset="0"/>
                      <a:ea typeface="Seravek Light" charset="0"/>
                      <a:cs typeface="Seravek Light" charset="0"/>
                    </a:rPr>
                    <a:t>:</a:t>
                  </a:r>
                  <a:r>
                    <a:rPr lang="en-US" altLang="ko-KR" dirty="0">
                      <a:latin typeface="Seravek Light" charset="0"/>
                      <a:ea typeface="Seravek Light" charset="0"/>
                      <a:cs typeface="Seravek Light" charset="0"/>
                    </a:rPr>
                    <a:t> </a:t>
                  </a:r>
                  <a:r>
                    <a:rPr lang="en-US" altLang="ko-KR" i="1" dirty="0">
                      <a:latin typeface="Seravek Light" charset="0"/>
                      <a:ea typeface="Seravek Light" charset="0"/>
                      <a:cs typeface="Seravek Light" charset="0"/>
                    </a:rPr>
                    <a:t>Grand mean</a:t>
                  </a:r>
                  <a:endParaRPr lang="ko-KR" altLang="en-US" i="1" dirty="0">
                    <a:latin typeface="Seravek Light" charset="0"/>
                    <a:ea typeface="Seravek Light" charset="0"/>
                    <a:cs typeface="Seravek Light" charset="0"/>
                  </a:endParaRPr>
                </a:p>
                <a:p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직사각형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8747" y="2108238"/>
                  <a:ext cx="1618969" cy="64633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5660" r="-15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그룹 37"/>
          <p:cNvGrpSpPr/>
          <p:nvPr/>
        </p:nvGrpSpPr>
        <p:grpSpPr>
          <a:xfrm>
            <a:off x="6642289" y="2112741"/>
            <a:ext cx="2595474" cy="2497367"/>
            <a:chOff x="6642289" y="2112741"/>
            <a:chExt cx="2595474" cy="249736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42289" y="2558108"/>
              <a:ext cx="2595474" cy="2052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직사각형 21"/>
                <p:cNvSpPr/>
                <p:nvPr/>
              </p:nvSpPr>
              <p:spPr>
                <a:xfrm>
                  <a:off x="6653047" y="2112741"/>
                  <a:ext cx="2532103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acc>
                        <m:accPr>
                          <m:chr m:val="̿"/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altLang="ko-KR" dirty="0">
                      <a:latin typeface="Seravek Light" charset="0"/>
                      <a:ea typeface="Seravek Light" charset="0"/>
                      <a:cs typeface="Seravek Light" charset="0"/>
                    </a:rPr>
                    <a:t>: </a:t>
                  </a:r>
                  <a:r>
                    <a:rPr lang="en-US" altLang="ko-KR" i="1" dirty="0">
                      <a:latin typeface="Seravek Light" charset="0"/>
                      <a:ea typeface="Seravek Light" charset="0"/>
                      <a:cs typeface="Seravek Light" charset="0"/>
                    </a:rPr>
                    <a:t>Treatment effect</a:t>
                  </a:r>
                  <a:endParaRPr lang="ko-KR" altLang="en-US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직사각형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3047" y="2112741"/>
                  <a:ext cx="2532103" cy="39164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6250" b="-218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그룹 38"/>
          <p:cNvGrpSpPr/>
          <p:nvPr/>
        </p:nvGrpSpPr>
        <p:grpSpPr>
          <a:xfrm>
            <a:off x="9388371" y="2081729"/>
            <a:ext cx="2545226" cy="2553621"/>
            <a:chOff x="9388371" y="2081729"/>
            <a:chExt cx="2545226" cy="2553621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388371" y="2547350"/>
              <a:ext cx="2545226" cy="208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직사각형 23"/>
                <p:cNvSpPr/>
                <p:nvPr/>
              </p:nvSpPr>
              <p:spPr>
                <a:xfrm>
                  <a:off x="9388371" y="2081729"/>
                  <a:ext cx="1861600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ko-KR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altLang="ko-KR" dirty="0">
                      <a:latin typeface="Seravek Light" charset="0"/>
                      <a:ea typeface="Seravek Light" charset="0"/>
                      <a:cs typeface="Seravek Light" charset="0"/>
                    </a:rPr>
                    <a:t>: </a:t>
                  </a:r>
                  <a:r>
                    <a:rPr lang="en-US" altLang="ko-KR" i="1" dirty="0">
                      <a:latin typeface="Seravek Light" charset="0"/>
                      <a:ea typeface="Seravek Light" charset="0"/>
                      <a:cs typeface="Seravek Light" charset="0"/>
                    </a:rPr>
                    <a:t>Residual</a:t>
                  </a:r>
                  <a:endParaRPr lang="ko-KR" altLang="en-US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직사각형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8371" y="2081729"/>
                  <a:ext cx="1861600" cy="391646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4615" r="-1311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그룹 24"/>
          <p:cNvGrpSpPr/>
          <p:nvPr/>
        </p:nvGrpSpPr>
        <p:grpSpPr>
          <a:xfrm>
            <a:off x="238007" y="4588592"/>
            <a:ext cx="3487052" cy="799376"/>
            <a:chOff x="238007" y="4588592"/>
            <a:chExt cx="3487052" cy="7993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직사각형 20"/>
                <p:cNvSpPr/>
                <p:nvPr/>
              </p:nvSpPr>
              <p:spPr>
                <a:xfrm>
                  <a:off x="1507589" y="5007080"/>
                  <a:ext cx="438390" cy="3583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직사각형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7589" y="5007080"/>
                  <a:ext cx="438390" cy="35836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50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직사각형 26"/>
            <p:cNvSpPr/>
            <p:nvPr/>
          </p:nvSpPr>
          <p:spPr>
            <a:xfrm>
              <a:off x="238007" y="4588592"/>
              <a:ext cx="3487052" cy="799376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637801" y="3473399"/>
            <a:ext cx="5859309" cy="375149"/>
            <a:chOff x="3637801" y="3473399"/>
            <a:chExt cx="5859309" cy="375149"/>
          </a:xfrm>
        </p:grpSpPr>
        <p:sp>
          <p:nvSpPr>
            <p:cNvPr id="26" name="텍스트 상자 25"/>
            <p:cNvSpPr txBox="1"/>
            <p:nvPr/>
          </p:nvSpPr>
          <p:spPr>
            <a:xfrm>
              <a:off x="3637801" y="3479216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/>
                <a:t>=</a:t>
              </a:r>
              <a:endParaRPr kumimoji="1" lang="ko-KR" altLang="en-US" dirty="0"/>
            </a:p>
          </p:txBody>
        </p:sp>
        <p:sp>
          <p:nvSpPr>
            <p:cNvPr id="30" name="텍스트 상자 29"/>
            <p:cNvSpPr txBox="1"/>
            <p:nvPr/>
          </p:nvSpPr>
          <p:spPr>
            <a:xfrm>
              <a:off x="6393700" y="3473399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/>
                <a:t>+</a:t>
              </a:r>
              <a:endParaRPr kumimoji="1" lang="ko-KR" altLang="en-US" dirty="0"/>
            </a:p>
          </p:txBody>
        </p:sp>
        <p:sp>
          <p:nvSpPr>
            <p:cNvPr id="31" name="텍스트 상자 30"/>
            <p:cNvSpPr txBox="1"/>
            <p:nvPr/>
          </p:nvSpPr>
          <p:spPr>
            <a:xfrm>
              <a:off x="9150540" y="3473974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/>
                <a:t>+</a:t>
              </a:r>
              <a:endParaRPr kumimoji="1"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6694902" y="4796482"/>
                <a:ext cx="2490248" cy="1427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Sum of Squares of all these values</a:t>
                </a:r>
                <a:endParaRPr lang="en-US" altLang="ko-KR" sz="1600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charset="0"/>
                            </a:rPr>
                            <m:t>𝑆𝑆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ko-KR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ko-KR" alt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̿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ko-KR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6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Treatment Sum of Squares</a:t>
                </a:r>
                <a:endParaRPr lang="ko-KR" altLang="en-US" sz="16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902" y="4796482"/>
                <a:ext cx="2490248" cy="1427186"/>
              </a:xfrm>
              <a:prstGeom prst="rect">
                <a:avLst/>
              </a:prstGeom>
              <a:blipFill rotWithShape="0">
                <a:blip r:embed="rId21"/>
                <a:stretch>
                  <a:fillRect l="-244" t="-1282" b="-47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9497110" y="4790016"/>
                <a:ext cx="2389081" cy="1427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Sum of Squares of all these values</a:t>
                </a:r>
                <a:endParaRPr lang="en-US" altLang="ko-KR" sz="1600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𝑆𝑆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𝐸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ko-KR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ko-KR" alt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i="1" dirty="0">
                                              <a:latin typeface="Cambria Math" panose="02040503050406030204" pitchFamily="18" charset="0"/>
                                              <a:ea typeface="Seravek Light" charset="0"/>
                                              <a:cs typeface="Seravek Light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 dirty="0">
                                              <a:latin typeface="Cambria Math" charset="0"/>
                                              <a:ea typeface="Seravek Light" charset="0"/>
                                              <a:cs typeface="Seravek Light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 dirty="0">
                                              <a:latin typeface="Cambria Math" charset="0"/>
                                              <a:ea typeface="Seravek Light" charset="0"/>
                                              <a:cs typeface="Seravek Light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i="1" dirty="0">
                                          <a:latin typeface="Cambria Math" charset="0"/>
                                          <a:ea typeface="Seravek Light" charset="0"/>
                                          <a:cs typeface="Seravek Light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6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Error Sum of Squares</a:t>
                </a:r>
                <a:endParaRPr lang="ko-KR" altLang="en-US" sz="16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110" y="4790016"/>
                <a:ext cx="2389081" cy="1427186"/>
              </a:xfrm>
              <a:prstGeom prst="rect">
                <a:avLst/>
              </a:prstGeom>
              <a:blipFill rotWithShape="0">
                <a:blip r:embed="rId22"/>
                <a:stretch>
                  <a:fillRect t="-1282" b="-47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자유형 28"/>
          <p:cNvSpPr/>
          <p:nvPr/>
        </p:nvSpPr>
        <p:spPr>
          <a:xfrm>
            <a:off x="10004611" y="935915"/>
            <a:ext cx="1323190" cy="4453666"/>
          </a:xfrm>
          <a:custGeom>
            <a:avLst/>
            <a:gdLst>
              <a:gd name="connsiteX0" fmla="*/ 1323190 w 1323190"/>
              <a:gd name="connsiteY0" fmla="*/ 4453666 h 4453666"/>
              <a:gd name="connsiteX1" fmla="*/ 462579 w 1323190"/>
              <a:gd name="connsiteY1" fmla="*/ 161365 h 4453666"/>
              <a:gd name="connsiteX2" fmla="*/ 0 w 1323190"/>
              <a:gd name="connsiteY2" fmla="*/ 0 h 44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190" h="4453666">
                <a:moveTo>
                  <a:pt x="1323190" y="4453666"/>
                </a:moveTo>
                <a:lnTo>
                  <a:pt x="462579" y="161365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자유형 35"/>
          <p:cNvSpPr/>
          <p:nvPr/>
        </p:nvSpPr>
        <p:spPr>
          <a:xfrm flipH="1">
            <a:off x="8701604" y="805747"/>
            <a:ext cx="950857" cy="4594592"/>
          </a:xfrm>
          <a:custGeom>
            <a:avLst/>
            <a:gdLst>
              <a:gd name="connsiteX0" fmla="*/ 1323190 w 1323190"/>
              <a:gd name="connsiteY0" fmla="*/ 4453666 h 4453666"/>
              <a:gd name="connsiteX1" fmla="*/ 462579 w 1323190"/>
              <a:gd name="connsiteY1" fmla="*/ 161365 h 4453666"/>
              <a:gd name="connsiteX2" fmla="*/ 0 w 1323190"/>
              <a:gd name="connsiteY2" fmla="*/ 0 h 44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190" h="4453666">
                <a:moveTo>
                  <a:pt x="1323190" y="4453666"/>
                </a:moveTo>
                <a:lnTo>
                  <a:pt x="462579" y="161365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텍스트 상자 36"/>
              <p:cNvSpPr txBox="1"/>
              <p:nvPr/>
            </p:nvSpPr>
            <p:spPr>
              <a:xfrm>
                <a:off x="763393" y="5492968"/>
                <a:ext cx="10563995" cy="695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𝑀𝑆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ko-KR" b="0" dirty="0">
                    <a:latin typeface="Seravek Light" charset="0"/>
                    <a:ea typeface="Seravek Light" charset="0"/>
                    <a:cs typeface="Seravek Light" charset="0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𝑀𝑆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𝐸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 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−1,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𝑁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b="0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37" name="텍스트 상자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93" y="5492968"/>
                <a:ext cx="10563995" cy="695768"/>
              </a:xfrm>
              <a:prstGeom prst="rect">
                <a:avLst/>
              </a:prstGeom>
              <a:blipFill rotWithShape="0">
                <a:blip r:embed="rId23"/>
                <a:stretch>
                  <a:fillRect l="-346" t="-20175" b="-491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C2885BA9-9B6A-5B45-9644-9B32CBA279CC}"/>
                  </a:ext>
                </a:extLst>
              </p14:cNvPr>
              <p14:cNvContentPartPr/>
              <p14:nvPr/>
            </p14:nvContentPartPr>
            <p14:xfrm>
              <a:off x="798120" y="271440"/>
              <a:ext cx="11138040" cy="616320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C2885BA9-9B6A-5B45-9644-9B32CBA279C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1920" y="255240"/>
                <a:ext cx="11163600" cy="619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058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29" grpId="0" animBg="1"/>
      <p:bldP spid="36" grpId="0" animBg="1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13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23-2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63DFE5-030D-0E45-B9C4-57EA8C8A49FB}"/>
              </a:ext>
            </a:extLst>
          </p:cNvPr>
          <p:cNvSpPr/>
          <p:nvPr/>
        </p:nvSpPr>
        <p:spPr>
          <a:xfrm>
            <a:off x="4083141" y="2782669"/>
            <a:ext cx="402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latin typeface="Seravek" panose="020B0503040000020004" pitchFamily="34" charset="0"/>
                <a:hlinkClick r:id="rId7"/>
              </a:rPr>
              <a:t>https://forms.gle/cdzfzo2eGbq1DvYm7</a:t>
            </a:r>
            <a:endParaRPr lang="en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78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18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23-3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63DFE5-030D-0E45-B9C4-57EA8C8A49FB}"/>
              </a:ext>
            </a:extLst>
          </p:cNvPr>
          <p:cNvSpPr/>
          <p:nvPr/>
        </p:nvSpPr>
        <p:spPr>
          <a:xfrm>
            <a:off x="4066502" y="2782669"/>
            <a:ext cx="40589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7"/>
              </a:rPr>
              <a:t>https://forms.gle/gwrmqwzfrU9cLiqd6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337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87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Assumptions and Conditions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928453" y="879451"/>
            <a:ext cx="1094365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Independence Assumption</a:t>
            </a:r>
          </a:p>
          <a:p>
            <a:pPr marL="742950" lvl="3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1. Groups must be independent of each other.</a:t>
            </a:r>
          </a:p>
          <a:p>
            <a:pPr marL="742950" lvl="3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2. Data within each treatment group must be independent.</a:t>
            </a:r>
          </a:p>
          <a:p>
            <a:pPr marL="742950" lvl="3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Randomization Condition</a:t>
            </a:r>
          </a:p>
          <a:p>
            <a:pPr marL="742950" lvl="3" indent="-285750">
              <a:lnSpc>
                <a:spcPct val="150000"/>
              </a:lnSpc>
              <a:buFont typeface="Arial" charset="0"/>
              <a:buChar char="•"/>
            </a:pPr>
            <a:endParaRPr lang="en-US" altLang="ko-KR" b="1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Equal Variance Assumption</a:t>
            </a:r>
          </a:p>
          <a:p>
            <a:pPr marL="742950" lvl="3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Similar Spread Condition</a:t>
            </a:r>
          </a:p>
          <a:p>
            <a:pPr marL="742950" lvl="3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Normal Population Assumption</a:t>
            </a:r>
          </a:p>
          <a:p>
            <a:pPr marL="742950" lvl="3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Nearly Normal Condition </a:t>
            </a:r>
          </a:p>
          <a:p>
            <a:pPr marL="742950" lvl="3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probability plot (using all the residuals)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Lecture 20 |  112817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5495" y="2268258"/>
            <a:ext cx="6245854" cy="24624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617" y="4771924"/>
            <a:ext cx="2448956" cy="200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2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5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965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Comparing means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928453" y="879451"/>
                <a:ext cx="4030822" cy="4677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Pooled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-test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But a little tweaks: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s</a:t>
                </a:r>
                <a:r>
                  <a:rPr lang="en-US" altLang="ko-KR" baseline="-25000" dirty="0" err="1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calculated based on the whole group. 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: N-k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Otherwise, the same.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𝑊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𝐴𝐵𝑆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=0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𝐴𝐵𝑆</m:t>
                            </m:r>
                          </m:sub>
                        </m:sSub>
                      </m:e>
                    </m:d>
                    <m: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p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𝑊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+</m:t>
                        </m:r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𝐴𝐵𝑆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mr-IN" altLang="ko-KR" dirty="0">
                    <a:latin typeface="Seravek Light" charset="0"/>
                    <a:ea typeface="Seravek Light" charset="0"/>
                    <a:cs typeface="Seravek Light" charset="0"/>
                  </a:rPr>
                  <a:t>–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k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53" y="879451"/>
                <a:ext cx="4030822" cy="4677371"/>
              </a:xfrm>
              <a:prstGeom prst="rect">
                <a:avLst/>
              </a:prstGeom>
              <a:blipFill rotWithShape="0">
                <a:blip r:embed="rId7"/>
                <a:stretch>
                  <a:fillRect l="-906" b="-2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Lecture 20 |  112817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1255" y="745828"/>
            <a:ext cx="6324741" cy="3557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28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5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741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Correction for multiple comparisons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928453" y="879451"/>
                <a:ext cx="9646314" cy="3988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If you do multiple tests, the error rate adds up!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When,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0.05, if you have 10 tests, the error rate will be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1−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1−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0.05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sup>
                    </m:sSup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=0.4013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That’s not ideal. We still want to control the total error rate under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!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Family-wise error rate (FWER)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There are many methods to control the FWER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most popular one: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Bonferroni</a:t>
                </a:r>
              </a:p>
              <a:p>
                <a:pPr marL="1200150" lvl="4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𝐹𝑊𝐸𝑅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1−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𝑒𝑎𝑐h</m:t>
                                </m:r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𝑡𝑒𝑠𝑡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𝑚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𝑒𝑎𝑐h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(Boole’s inequality),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m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# tests</a:t>
                </a:r>
              </a:p>
              <a:p>
                <a:pPr marL="1200150" lvl="4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ea typeface="Seravek Light" charset="0"/>
                    <a:cs typeface="Seravek Light" charset="0"/>
                  </a:rPr>
                  <a:t>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𝑒𝑎𝑐h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𝑡𝑒𝑠𝑡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altLang="ko-KR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𝐹𝑊𝐸𝑅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dirty="0">
                            <a:latin typeface="Seravek Light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53" y="879451"/>
                <a:ext cx="9646314" cy="3988656"/>
              </a:xfrm>
              <a:prstGeom prst="rect">
                <a:avLst/>
              </a:prstGeom>
              <a:blipFill rotWithShape="0">
                <a:blip r:embed="rId7"/>
                <a:stretch>
                  <a:fillRect l="-379" b="-48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latin typeface="Seravek Light" charset="0"/>
                <a:ea typeface="Seravek Light" charset="0"/>
                <a:cs typeface="Seravek Light" charset="0"/>
              </a:rPr>
              <a:t>Lecture 20 |  112817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94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5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928453" y="903211"/>
                <a:ext cx="10943650" cy="5097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28: Analysis of Variance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Based on the comparison between variances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between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vs.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within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groups: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accent2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𝑛</m:t>
                    </m:r>
                    <m:r>
                      <a:rPr lang="en-US" altLang="ko-KR">
                        <a:solidFill>
                          <a:schemeClr val="accent2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∙</m:t>
                    </m:r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vs.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𝑝𝑜𝑜𝑙𝑒𝑑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70C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/MS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E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follows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F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-distribution with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k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-1 and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N-k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as two degrees of freedom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Another way of presenting ANOVA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Observations = Grand mean + Treatment effect + Residual</a:t>
                </a:r>
                <a:endParaRPr lang="en-US" altLang="ko-KR" i="1" dirty="0"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𝑖𝑗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acc>
                      <m:accPr>
                        <m:chr m:val="̿"/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acc>
                          <m:accPr>
                            <m:chr m:val="̿"/>
                            <m:ctrlP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+(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i="1" dirty="0">
                            <a:solidFill>
                              <a:schemeClr val="accent5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Treatment Sum of Squares: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𝑆𝑆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ko-KR" alt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ko-KR" alt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accent2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̿"/>
                                    <m:ctrlPr>
                                      <a:rPr lang="en-US" altLang="ko-KR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ko-KR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ko-KR" dirty="0">
                  <a:solidFill>
                    <a:schemeClr val="accent2"/>
                  </a:solidFill>
                  <a:latin typeface="Seravek Light" charset="0"/>
                </a:endParaRP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Error Sum of Squares: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𝑆𝑆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𝐸</m:t>
                        </m:r>
                      </m:sub>
                    </m:sSub>
                    <m:r>
                      <a:rPr lang="en-US" altLang="ko-KR" i="1">
                        <a:solidFill>
                          <a:schemeClr val="accent5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ko-KR" alt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ko-KR" alt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solidFill>
                                      <a:schemeClr val="accent5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i="1" dirty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 dirty="0">
                                            <a:solidFill>
                                              <a:schemeClr val="accent5"/>
                                            </a:solidFill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i="1" dirty="0">
                                            <a:solidFill>
                                              <a:schemeClr val="accent5"/>
                                            </a:solidFill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altLang="ko-KR" i="1" dirty="0">
                                        <a:solidFill>
                                          <a:schemeClr val="accent5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accent5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accent5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accent5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chemeClr val="accent5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ko-KR" i="1" dirty="0">
                  <a:latin typeface="Cambria Math" charset="0"/>
                </a:endParaRP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𝑀𝑆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solidFill>
                          <a:schemeClr val="accent2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  <m:r>
                          <a:rPr lang="en-US" altLang="ko-KR" i="1">
                            <a:solidFill>
                              <a:schemeClr val="accent2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𝑀𝑆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𝐸</m:t>
                        </m:r>
                      </m:sub>
                    </m:sSub>
                    <m:r>
                      <a:rPr lang="en-US" altLang="ko-KR" i="1">
                        <a:solidFill>
                          <a:schemeClr val="accent5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𝑁</m:t>
                        </m:r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chemeClr val="accent5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  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−1,</m:t>
                        </m:r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𝑁</m:t>
                        </m:r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𝑘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altLang="ko-KR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altLang="ko-KR" i="1" dirty="0">
                                <a:solidFill>
                                  <a:schemeClr val="accent5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𝐸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/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Comparing means between two groups using Pooled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-test with </a:t>
                </a: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s</a:t>
                </a:r>
                <a:r>
                  <a:rPr lang="en-US" altLang="ko-KR" baseline="-25000" dirty="0" err="1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(based on the whole group)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</a:t>
                </a:r>
                <a:r>
                  <a:rPr lang="en-US" altLang="ko-KR" dirty="0" err="1">
                    <a:latin typeface="Seravek Light" charset="0"/>
                    <a:ea typeface="Seravek Light" charset="0"/>
                    <a:cs typeface="Seravek Light" charset="0"/>
                  </a:rPr>
                  <a:t>d</a:t>
                </a: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f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 = N-k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53" y="903211"/>
                <a:ext cx="10943650" cy="5097678"/>
              </a:xfrm>
              <a:prstGeom prst="rect">
                <a:avLst/>
              </a:prstGeom>
              <a:blipFill rotWithShape="0">
                <a:blip r:embed="rId7"/>
                <a:stretch>
                  <a:fillRect l="-445" b="-2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218615" y="3436562"/>
            <a:ext cx="2352095" cy="391646"/>
            <a:chOff x="1598875" y="1269871"/>
            <a:chExt cx="2352095" cy="3916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/>
                <p:cNvSpPr/>
                <p:nvPr/>
              </p:nvSpPr>
              <p:spPr>
                <a:xfrm>
                  <a:off x="2355462" y="1269871"/>
                  <a:ext cx="445570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6" name="직사각형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462" y="1269871"/>
                  <a:ext cx="445570" cy="39164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/>
                <p:cNvSpPr/>
                <p:nvPr/>
              </p:nvSpPr>
              <p:spPr>
                <a:xfrm>
                  <a:off x="3429609" y="1269871"/>
                  <a:ext cx="521361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" name="직사각형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609" y="1269871"/>
                  <a:ext cx="521361" cy="39164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/>
                <p:cNvSpPr/>
                <p:nvPr/>
              </p:nvSpPr>
              <p:spPr>
                <a:xfrm>
                  <a:off x="1598875" y="1281028"/>
                  <a:ext cx="3992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" name="직사각형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875" y="1281028"/>
                  <a:ext cx="39927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3143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71483" y="2120740"/>
            <a:ext cx="784913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Analysis of Variance (ANOVA)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928453" y="903211"/>
                <a:ext cx="10943650" cy="4821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27: Inferences for Regression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𝑥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𝑦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𝑥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Assumption and conditions: 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Linearity Assumption, Equal Variance Assumption, Normal Population Assumption, Independence Assumption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−1</m:t>
                            </m:r>
                          </m:e>
                        </m:rad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𝑒</m:t>
                        </m:r>
                      </m:sub>
                    </m:sSub>
                    <m:r>
                      <a:rPr kumimoji="1" lang="en-US" altLang="ko-KR" sz="1600" i="1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mr-IN" altLang="ko-K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kumimoji="1" lang="mr-IN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kumimoji="1" lang="mr-IN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160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altLang="ko-KR" sz="1600" i="1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𝑦</m:t>
                                    </m:r>
                                    <m:r>
                                      <a:rPr lang="en-US" altLang="ko-KR" sz="1600" i="1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 −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600" i="1"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en-US" altLang="ko-KR" sz="1600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ko-KR" sz="16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kumimoji="1" lang="en-US" altLang="ko-KR" sz="1600" i="1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ko-KR" sz="1600" i="1">
                                <a:latin typeface="Cambria Math" charset="0"/>
                              </a:rPr>
                              <m:t>−2</m:t>
                            </m:r>
                          </m:den>
                        </m:f>
                      </m:e>
                    </m:rad>
                    <m:r>
                      <a:rPr kumimoji="1" lang="en-US" altLang="ko-KR" sz="16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16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sz="1600" i="1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mr-IN" altLang="ko-K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kumimoji="1" lang="mr-IN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kumimoji="1" lang="mr-IN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160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kumimoji="1" lang="en-US" altLang="ko-KR" sz="1600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altLang="ko-KR" sz="1600" i="1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 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kumimoji="1" lang="en-US" altLang="ko-KR" sz="1600" i="1">
                                            <a:latin typeface="Cambria Math" panose="02040503050406030204" pitchFamily="18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sz="1600" i="1"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en-US" altLang="ko-KR" sz="1600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ko-KR" sz="16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kumimoji="1" lang="en-US" altLang="ko-KR" sz="1600" i="1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ko-KR" sz="1600" i="1">
                                <a:latin typeface="Cambria Math" charset="0"/>
                              </a:rPr>
                              <m:t>−1</m:t>
                            </m:r>
                          </m:den>
                        </m:f>
                      </m:e>
                    </m:rad>
                  </m:oMath>
                </a14:m>
                <a:endParaRPr kumimoji="1" lang="en-US" altLang="ko-KR" sz="1600" dirty="0">
                  <a:latin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Hypothesis test: H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=0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−2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−0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95% confidence interval for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−2</m:t>
                        </m:r>
                      </m:sub>
                      <m:sup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bSup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Standard errors for predicted values: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𝜈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−2</m:t>
                        </m:r>
                      </m:sub>
                      <m:sup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bSup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</m:oMath>
                </a14:m>
                <a:endParaRPr lang="en-US" altLang="ko-KR" sz="10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1200150" lvl="4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solidFill>
                      <a:schemeClr val="accent6">
                        <a:lumMod val="75000"/>
                      </a:schemeClr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Mean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𝜈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𝑆𝐸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𝜈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altLang="ko-KR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</m:oMath>
                </a14:m>
                <a:r>
                  <a:rPr lang="en-US" altLang="ko-KR" b="1" dirty="0">
                    <a:solidFill>
                      <a:srgbClr val="7030A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Individual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𝜈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𝑆𝐸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𝜈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53" y="903211"/>
                <a:ext cx="10943650" cy="4821320"/>
              </a:xfrm>
              <a:prstGeom prst="rect">
                <a:avLst/>
              </a:prstGeom>
              <a:blipFill rotWithShape="0">
                <a:blip r:embed="rId7"/>
                <a:stretch>
                  <a:fillRect l="-4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50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735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Example: Washing hands, bacteria colonies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928453" y="879451"/>
            <a:ext cx="10943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effective is washing hands with soap in eliminating bacteria? </a:t>
            </a:r>
          </a:p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Comparing four different methods: with water only (Water), regular soap (Soap), antibacterial soap (ABS), spraying hands with antibacterial spray (AS)</a:t>
            </a:r>
          </a:p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Question: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are there differences?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37243" y="2748226"/>
            <a:ext cx="4084611" cy="3254524"/>
            <a:chOff x="961146" y="2306696"/>
            <a:chExt cx="4084611" cy="3254524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1146" y="2687169"/>
              <a:ext cx="4084611" cy="2874051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2057319" y="2306696"/>
              <a:ext cx="2364076" cy="4299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>
                <a:lnSpc>
                  <a:spcPct val="150000"/>
                </a:lnSpc>
              </a:pPr>
              <a:r>
                <a:rPr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# </a:t>
              </a:r>
              <a:r>
                <a:rPr lang="en-US" altLang="ko-KR" sz="1600">
                  <a:latin typeface="Seravek Light" charset="0"/>
                  <a:ea typeface="Seravek Light" charset="0"/>
                  <a:cs typeface="Seravek Light" charset="0"/>
                </a:rPr>
                <a:t>Bacteria colonies</a:t>
              </a:r>
              <a:endParaRPr lang="en-US" altLang="ko-KR" sz="16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3576" y="2962563"/>
            <a:ext cx="4359710" cy="31091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A48D8C7-31C1-8B46-8C83-3E46D006B5CD}"/>
                  </a:ext>
                </a:extLst>
              </p14:cNvPr>
              <p14:cNvContentPartPr/>
              <p14:nvPr/>
            </p14:nvContentPartPr>
            <p14:xfrm>
              <a:off x="4314960" y="354960"/>
              <a:ext cx="7272360" cy="54774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A48D8C7-31C1-8B46-8C83-3E46D006B5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98760" y="338760"/>
                <a:ext cx="7304760" cy="550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089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379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Intuitions in testing whether the means of several groups are equal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828353" y="4142750"/>
            <a:ext cx="1056399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Which one does seem to have same vs. different means? </a:t>
            </a:r>
          </a:p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mean values in both figures are actually the same. Why do they look different? </a:t>
            </a:r>
          </a:p>
          <a:p>
            <a:pPr marL="2857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the second figure, the variation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within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group is so small that the differences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between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means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stand out.</a:t>
            </a:r>
          </a:p>
          <a:p>
            <a:pPr marL="742950" lvl="3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Comparing the differences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between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groups with the variation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within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groups: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F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-test!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6169" y="1102473"/>
            <a:ext cx="3893355" cy="2892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6455" y="1188536"/>
            <a:ext cx="4185839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2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064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Differences </a:t>
            </a:r>
            <a:r>
              <a:rPr lang="en-US" altLang="ko-KR" sz="2800" i="1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between 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and </a:t>
            </a:r>
            <a:r>
              <a:rPr lang="en-US" altLang="ko-KR" sz="2800" i="1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within 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groups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763393" y="990760"/>
                <a:ext cx="1056399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Our goal is to compare two variances, one for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between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groups, and one for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within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group.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use the fact we learned in a previous lecture:</a:t>
                </a:r>
              </a:p>
              <a:p>
                <a:pPr marL="285750" indent="-285750">
                  <a:lnSpc>
                    <a:spcPct val="150000"/>
                  </a:lnSpc>
                  <a:buFont typeface="Wingdings" charset="2"/>
                  <a:buChar char="§"/>
                </a:pPr>
                <a:endParaRPr lang="en-US" altLang="ko-KR" i="1" dirty="0"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i="1" dirty="0">
                  <a:solidFill>
                    <a:srgbClr val="C00000"/>
                  </a:solidFill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i="1" dirty="0">
                  <a:solidFill>
                    <a:srgbClr val="C00000"/>
                  </a:solidFill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will calculate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in two different methods and compare: one 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using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(between),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the other using all the data (within). </a:t>
                </a:r>
                <a:endParaRPr lang="en-US" altLang="ko-KR" i="1" dirty="0">
                  <a:solidFill>
                    <a:srgbClr val="C00000"/>
                  </a:solidFill>
                  <a:latin typeface="Cambria Math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93" y="990760"/>
                <a:ext cx="10563995" cy="3416320"/>
              </a:xfrm>
              <a:prstGeom prst="rect">
                <a:avLst/>
              </a:prstGeom>
              <a:blipFill>
                <a:blip r:embed="rId7"/>
                <a:stretch>
                  <a:fillRect l="-361" r="-361" b="-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1903" y="2008951"/>
            <a:ext cx="3869018" cy="102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1903" y="4598853"/>
            <a:ext cx="2746537" cy="14941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5785" y="3983949"/>
            <a:ext cx="4084611" cy="2874051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3679537" y="4179079"/>
            <a:ext cx="708904" cy="1902551"/>
            <a:chOff x="3679537" y="4179079"/>
            <a:chExt cx="708904" cy="1902551"/>
          </a:xfrm>
        </p:grpSpPr>
        <p:sp>
          <p:nvSpPr>
            <p:cNvPr id="10" name="직사각형 9"/>
            <p:cNvSpPr/>
            <p:nvPr/>
          </p:nvSpPr>
          <p:spPr>
            <a:xfrm>
              <a:off x="3679537" y="4587464"/>
              <a:ext cx="708904" cy="149416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/>
                <p:cNvSpPr/>
                <p:nvPr/>
              </p:nvSpPr>
              <p:spPr>
                <a:xfrm>
                  <a:off x="3849453" y="4179079"/>
                  <a:ext cx="4042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ko-KR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ko-KR" altLang="en-US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직사각형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9453" y="4179079"/>
                  <a:ext cx="404277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그룹 20"/>
          <p:cNvGrpSpPr/>
          <p:nvPr/>
        </p:nvGrpSpPr>
        <p:grpSpPr>
          <a:xfrm>
            <a:off x="5888629" y="4342228"/>
            <a:ext cx="3857798" cy="1989717"/>
            <a:chOff x="5888629" y="4342228"/>
            <a:chExt cx="3857798" cy="1989717"/>
          </a:xfrm>
        </p:grpSpPr>
        <p:sp>
          <p:nvSpPr>
            <p:cNvPr id="19" name="직사각형 18"/>
            <p:cNvSpPr/>
            <p:nvPr/>
          </p:nvSpPr>
          <p:spPr>
            <a:xfrm>
              <a:off x="6887108" y="4342228"/>
              <a:ext cx="2859319" cy="198971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888629" y="4548411"/>
              <a:ext cx="915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all data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472193" y="4598853"/>
                <a:ext cx="9166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charset="0"/>
                          <a:ea typeface="Seravek Light" charset="0"/>
                          <a:cs typeface="Seravek Light" charset="0"/>
                        </a:rPr>
                        <m:t>𝑉𝑎𝑟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193" y="4598853"/>
                <a:ext cx="916676" cy="369332"/>
              </a:xfrm>
              <a:prstGeom prst="rect">
                <a:avLst/>
              </a:prstGeom>
              <a:blipFill rotWithShape="0">
                <a:blip r:embed="rId12"/>
                <a:stretch>
                  <a:fillRect r="-12667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9829271" y="4562277"/>
                <a:ext cx="916676" cy="410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𝑝𝑜𝑜𝑙𝑒𝑑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271" y="4562277"/>
                <a:ext cx="916676" cy="410753"/>
              </a:xfrm>
              <a:prstGeom prst="rect">
                <a:avLst/>
              </a:prstGeom>
              <a:blipFill rotWithShape="0"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4389349" y="5159958"/>
                <a:ext cx="916676" cy="6708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sSupPr>
                            <m:e>
                              <m:r>
                                <a:rPr lang="mr-IN" altLang="ko-KR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349" y="5159958"/>
                <a:ext cx="916676" cy="67082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9827405" y="5210281"/>
                <a:ext cx="9166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altLang="ko-KR" i="1"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sSupPr>
                        <m:e>
                          <m:r>
                            <a:rPr lang="mr-IN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7405" y="5210281"/>
                <a:ext cx="916676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4E54985F-431C-F24C-9B2E-D20E562B0CA3}"/>
                  </a:ext>
                </a:extLst>
              </p14:cNvPr>
              <p14:cNvContentPartPr/>
              <p14:nvPr/>
            </p14:nvContentPartPr>
            <p14:xfrm>
              <a:off x="1266840" y="1752120"/>
              <a:ext cx="9638280" cy="442548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4E54985F-431C-F24C-9B2E-D20E562B0CA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50640" y="1735920"/>
                <a:ext cx="9670680" cy="445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470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2"/>
      <p:bldP spid="22" grpId="0"/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064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Differences </a:t>
            </a:r>
            <a:r>
              <a:rPr lang="en-US" altLang="ko-KR" sz="2800" i="1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between 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and </a:t>
            </a:r>
            <a:r>
              <a:rPr lang="en-US" altLang="ko-KR" sz="2800" i="1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within 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groups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763393" y="990760"/>
                <a:ext cx="10563995" cy="1816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𝑛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×</m:t>
                    </m:r>
                    <m: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Between Mean Square (MS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), Treatment Mean Square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𝑝𝑜𝑜𝑙𝑒𝑑</m:t>
                        </m:r>
                      </m:sub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Within Mean Square (MS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E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), Error Mean Square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will use the ratio of these two (MS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/MS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E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 as a test!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93" y="990760"/>
                <a:ext cx="10563995" cy="1816459"/>
              </a:xfrm>
              <a:prstGeom prst="rect">
                <a:avLst/>
              </a:prstGeom>
              <a:blipFill rotWithShape="0">
                <a:blip r:embed="rId7"/>
                <a:stretch>
                  <a:fillRect l="-346" t="-144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1903" y="4598853"/>
            <a:ext cx="2746537" cy="149416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5785" y="3983949"/>
            <a:ext cx="4084611" cy="2874051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3679537" y="4179079"/>
            <a:ext cx="708904" cy="1902551"/>
            <a:chOff x="3679537" y="4179079"/>
            <a:chExt cx="708904" cy="1902551"/>
          </a:xfrm>
        </p:grpSpPr>
        <p:sp>
          <p:nvSpPr>
            <p:cNvPr id="10" name="직사각형 9"/>
            <p:cNvSpPr/>
            <p:nvPr/>
          </p:nvSpPr>
          <p:spPr>
            <a:xfrm>
              <a:off x="3679537" y="4587464"/>
              <a:ext cx="708904" cy="149416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/>
                <p:cNvSpPr/>
                <p:nvPr/>
              </p:nvSpPr>
              <p:spPr>
                <a:xfrm>
                  <a:off x="3849453" y="4179079"/>
                  <a:ext cx="4042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ko-KR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ko-KR" altLang="en-US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직사각형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9453" y="4179079"/>
                  <a:ext cx="404277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그룹 20"/>
          <p:cNvGrpSpPr/>
          <p:nvPr/>
        </p:nvGrpSpPr>
        <p:grpSpPr>
          <a:xfrm>
            <a:off x="5888629" y="4342228"/>
            <a:ext cx="3857798" cy="1989717"/>
            <a:chOff x="5888629" y="4342228"/>
            <a:chExt cx="3857798" cy="1989717"/>
          </a:xfrm>
        </p:grpSpPr>
        <p:sp>
          <p:nvSpPr>
            <p:cNvPr id="19" name="직사각형 18"/>
            <p:cNvSpPr/>
            <p:nvPr/>
          </p:nvSpPr>
          <p:spPr>
            <a:xfrm>
              <a:off x="6887108" y="4342228"/>
              <a:ext cx="2859319" cy="198971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888629" y="4548411"/>
              <a:ext cx="915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all data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472193" y="4598853"/>
                <a:ext cx="9166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charset="0"/>
                          <a:ea typeface="Seravek Light" charset="0"/>
                          <a:cs typeface="Seravek Light" charset="0"/>
                        </a:rPr>
                        <m:t>𝑉𝑎𝑟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193" y="4598853"/>
                <a:ext cx="9166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2667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9829271" y="4562277"/>
                <a:ext cx="916676" cy="410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𝑝𝑜𝑜𝑙𝑒𝑑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271" y="4562277"/>
                <a:ext cx="916676" cy="410753"/>
              </a:xfrm>
              <a:prstGeom prst="rect">
                <a:avLst/>
              </a:prstGeom>
              <a:blipFill rotWithShape="0">
                <a:blip r:embed="rId1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4389349" y="5159958"/>
                <a:ext cx="916676" cy="6708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eravek Light" charset="0"/>
                                  <a:cs typeface="Seravek Light" charset="0"/>
                                </a:rPr>
                              </m:ctrlPr>
                            </m:sSupPr>
                            <m:e>
                              <m:r>
                                <a:rPr lang="mr-IN" altLang="ko-KR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Seravek Light" charset="0"/>
                                  <a:cs typeface="Seravek Light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349" y="5159958"/>
                <a:ext cx="916676" cy="67082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9827405" y="5210281"/>
                <a:ext cx="9166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altLang="ko-KR" i="1">
                              <a:latin typeface="Cambria Math" panose="02040503050406030204" pitchFamily="18" charset="0"/>
                              <a:ea typeface="Seravek Light" charset="0"/>
                              <a:cs typeface="Seravek Light" charset="0"/>
                            </a:rPr>
                          </m:ctrlPr>
                        </m:sSupPr>
                        <m:e>
                          <m:r>
                            <a:rPr lang="mr-IN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i="1">
                              <a:latin typeface="Cambria Math" charset="0"/>
                              <a:ea typeface="Seravek Light" charset="0"/>
                              <a:cs typeface="Seravek Light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7405" y="5210281"/>
                <a:ext cx="916676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46D0748-76EA-AA43-BDF2-CDC96E97ED41}"/>
                  </a:ext>
                </a:extLst>
              </p14:cNvPr>
              <p14:cNvContentPartPr/>
              <p14:nvPr/>
            </p14:nvContentPartPr>
            <p14:xfrm>
              <a:off x="613080" y="730800"/>
              <a:ext cx="6321240" cy="53107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46D0748-76EA-AA43-BDF2-CDC96E97ED4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6880" y="714600"/>
                <a:ext cx="6353640" cy="534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7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34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Hypothesis testing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763393" y="865667"/>
                <a:ext cx="10563995" cy="4962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Null hypothesis: 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ea typeface="Seravek Light" charset="0"/>
                    <a:cs typeface="Seravek Light" charset="0"/>
                  </a:rPr>
                  <a:t>H</a:t>
                </a:r>
                <a:r>
                  <a:rPr lang="en-US" altLang="ko-KR" baseline="-25000" dirty="0"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dirty="0">
                    <a:ea typeface="Seravek Light" charset="0"/>
                    <a:cs typeface="Seravek Light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105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/MS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E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= 1, if the null hypothesis is true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/MS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E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follows </a:t>
                </a:r>
                <a:r>
                  <a:rPr lang="en-US" altLang="ko-KR" b="1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F</a:t>
                </a: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-distribution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depends on </a:t>
                </a:r>
                <a:r>
                  <a:rPr lang="en-US" altLang="ko-KR" sz="1600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two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degrees of freedom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numerator </a:t>
                </a:r>
                <a:r>
                  <a:rPr lang="en-US" altLang="ko-KR" sz="1600" i="1" dirty="0" err="1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from MS</a:t>
                </a:r>
                <a:r>
                  <a:rPr lang="en-US" altLang="ko-KR" sz="1600" baseline="-25000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k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-1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denominator </a:t>
                </a:r>
                <a:r>
                  <a:rPr lang="en-US" altLang="ko-KR" sz="1600" i="1" dirty="0" err="1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from MS</a:t>
                </a:r>
                <a:r>
                  <a:rPr lang="en-US" altLang="ko-KR" sz="1600" baseline="-25000" dirty="0">
                    <a:latin typeface="Seravek Light" charset="0"/>
                    <a:ea typeface="Seravek Light" charset="0"/>
                    <a:cs typeface="Seravek Light" charset="0"/>
                  </a:rPr>
                  <a:t>E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k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-1) =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-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k</a:t>
                </a:r>
                <a:endParaRPr lang="en-US" altLang="ko-KR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1200150" lvl="4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Example data: </a:t>
                </a:r>
              </a:p>
              <a:p>
                <a:pPr marL="1200150" lvl="4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sz="1600" baseline="-25000" dirty="0">
                    <a:latin typeface="Seravek Light" charset="0"/>
                    <a:ea typeface="Seravek Light" charset="0"/>
                    <a:cs typeface="Seravek Light" charset="0"/>
                  </a:rPr>
                  <a:t>1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 = k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-1 = 3,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sz="1600" baseline="-25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-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k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= 32-4 = 28</a:t>
                </a: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1050" b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F</a:t>
                </a: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-test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one-tailed test for the 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/MS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E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ratio</a:t>
                </a:r>
              </a:p>
              <a:p>
                <a:pPr marL="742950" lvl="3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also Analysis of Variance (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ANOVA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93" y="865667"/>
                <a:ext cx="10563995" cy="4962897"/>
              </a:xfrm>
              <a:prstGeom prst="rect">
                <a:avLst/>
              </a:prstGeom>
              <a:blipFill rotWithShape="0">
                <a:blip r:embed="rId7"/>
                <a:stretch>
                  <a:fillRect l="-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591375" y="146145"/>
            <a:ext cx="4047478" cy="3346463"/>
            <a:chOff x="5591375" y="146145"/>
            <a:chExt cx="4047478" cy="334646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1375" y="457000"/>
              <a:ext cx="4047478" cy="3035608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6593867" y="146145"/>
              <a:ext cx="2548070" cy="4299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2">
                <a:lnSpc>
                  <a:spcPct val="150000"/>
                </a:lnSpc>
              </a:pPr>
              <a:r>
                <a:rPr lang="en-US" altLang="ko-KR" sz="1600" b="1" dirty="0">
                  <a:latin typeface="Seravek Light" charset="0"/>
                  <a:ea typeface="Seravek Light" charset="0"/>
                  <a:cs typeface="Seravek Light" charset="0"/>
                </a:rPr>
                <a:t>Probability density function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587379" y="3480393"/>
            <a:ext cx="4051474" cy="3377607"/>
            <a:chOff x="5591375" y="3360604"/>
            <a:chExt cx="4051474" cy="3377607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91375" y="3699606"/>
              <a:ext cx="4051474" cy="3038605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6368453" y="3360604"/>
              <a:ext cx="2998898" cy="4299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2">
                <a:lnSpc>
                  <a:spcPct val="150000"/>
                </a:lnSpc>
              </a:pPr>
              <a:r>
                <a:rPr lang="en-US" altLang="ko-KR" sz="1600" b="1">
                  <a:latin typeface="Seravek Light" charset="0"/>
                  <a:ea typeface="Seravek Light" charset="0"/>
                  <a:cs typeface="Seravek Light" charset="0"/>
                </a:rPr>
                <a:t>Cumulative distribution function</a:t>
              </a:r>
              <a:endParaRPr lang="en-US" altLang="ko-KR" sz="1600" b="1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216491" y="6027203"/>
            <a:ext cx="3011081" cy="622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hlinkClick r:id="rId10"/>
              </a:rPr>
              <a:t>https://en.wikipedia.org/wiki/F-distribution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0" lvl="2">
              <a:lnSpc>
                <a:spcPct val="150000"/>
              </a:lnSpc>
            </a:pP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8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uiExpand="1" build="p" bldLvl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5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23-1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23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2855C6-38D3-A049-ABDE-2D743CAA8AEB}"/>
              </a:ext>
            </a:extLst>
          </p:cNvPr>
          <p:cNvSpPr/>
          <p:nvPr/>
        </p:nvSpPr>
        <p:spPr>
          <a:xfrm>
            <a:off x="4033961" y="3059668"/>
            <a:ext cx="41240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latin typeface="Seravek" panose="020B0503040000020004" pitchFamily="34" charset="0"/>
                <a:hlinkClick r:id="rId7"/>
              </a:rPr>
              <a:t>https://forms.gle/bQoNGhr9UppVCtJx7</a:t>
            </a:r>
            <a:endParaRPr lang="en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090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6752</TotalTime>
  <Words>1331</Words>
  <Application>Microsoft Macintosh PowerPoint</Application>
  <PresentationFormat>와이드스크린</PresentationFormat>
  <Paragraphs>218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맑은 고딕</vt:lpstr>
      <vt:lpstr>Arial</vt:lpstr>
      <vt:lpstr>Cambria Math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1250</cp:revision>
  <dcterms:created xsi:type="dcterms:W3CDTF">2017-08-24T21:55:02Z</dcterms:created>
  <dcterms:modified xsi:type="dcterms:W3CDTF">2021-05-17T05:49:51Z</dcterms:modified>
</cp:coreProperties>
</file>